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4" r:id="rId5"/>
  </p:sldMasterIdLst>
  <p:sldIdLst>
    <p:sldId id="256" r:id="rId6"/>
    <p:sldId id="260" r:id="rId7"/>
    <p:sldId id="294" r:id="rId8"/>
    <p:sldId id="258" r:id="rId9"/>
    <p:sldId id="261" r:id="rId10"/>
    <p:sldId id="263" r:id="rId11"/>
    <p:sldId id="264" r:id="rId12"/>
    <p:sldId id="295" r:id="rId13"/>
    <p:sldId id="296" r:id="rId14"/>
    <p:sldId id="297" r:id="rId15"/>
    <p:sldId id="299" r:id="rId16"/>
    <p:sldId id="300" r:id="rId17"/>
    <p:sldId id="284" r:id="rId18"/>
    <p:sldId id="301" r:id="rId19"/>
    <p:sldId id="282" r:id="rId20"/>
    <p:sldId id="287" r:id="rId21"/>
    <p:sldId id="289" r:id="rId22"/>
    <p:sldId id="283" r:id="rId23"/>
    <p:sldId id="280"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2259"/>
    <a:srgbClr val="3C3C3B"/>
    <a:srgbClr val="F39204"/>
    <a:srgbClr val="282F38"/>
    <a:srgbClr val="882038"/>
    <a:srgbClr val="2E4E9C"/>
    <a:srgbClr val="B71D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8" autoAdjust="0"/>
    <p:restoredTop sz="94660"/>
  </p:normalViewPr>
  <p:slideViewPr>
    <p:cSldViewPr snapToGrid="0">
      <p:cViewPr varScale="1">
        <p:scale>
          <a:sx n="128" d="100"/>
          <a:sy n="128" d="100"/>
        </p:scale>
        <p:origin x="25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solidFill>
          <a:srgbClr val="B52259"/>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000249"/>
            <a:ext cx="9959340" cy="1509713"/>
          </a:xfrm>
        </p:spPr>
        <p:txBody>
          <a:bodyPr anchor="b">
            <a:normAutofit/>
          </a:bodyPr>
          <a:lstStyle>
            <a:lvl1pPr algn="l">
              <a:defRPr sz="4400" b="0" i="0">
                <a:solidFill>
                  <a:schemeClr val="bg1"/>
                </a:solidFill>
              </a:defRPr>
            </a:lvl1pPr>
          </a:lstStyle>
          <a:p>
            <a:r>
              <a:rPr lang="en-US"/>
              <a:t>Click to edit Master title style</a:t>
            </a:r>
            <a:endParaRPr lang="en-GB" dirty="0"/>
          </a:p>
        </p:txBody>
      </p:sp>
      <p:sp>
        <p:nvSpPr>
          <p:cNvPr id="3" name="Subtitle 2"/>
          <p:cNvSpPr>
            <a:spLocks noGrp="1"/>
          </p:cNvSpPr>
          <p:nvPr>
            <p:ph type="subTitle" idx="1"/>
          </p:nvPr>
        </p:nvSpPr>
        <p:spPr>
          <a:xfrm>
            <a:off x="838200" y="3602038"/>
            <a:ext cx="9959340" cy="1655762"/>
          </a:xfrm>
        </p:spPr>
        <p:txBody>
          <a:bodyPr>
            <a:normAutofit/>
          </a:bodyPr>
          <a:lstStyle>
            <a:lvl1pPr marL="0" indent="0" algn="l">
              <a:buNone/>
              <a:defRPr sz="2000" b="0" i="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4" name="Date Placeholder 3"/>
          <p:cNvSpPr>
            <a:spLocks noGrp="1"/>
          </p:cNvSpPr>
          <p:nvPr>
            <p:ph type="dt" sz="half" idx="10"/>
          </p:nvPr>
        </p:nvSpPr>
        <p:spPr/>
        <p:txBody>
          <a:bodyPr/>
          <a:lstStyle>
            <a:lvl1pPr>
              <a:defRPr>
                <a:solidFill>
                  <a:schemeClr val="bg1"/>
                </a:solidFill>
              </a:defRPr>
            </a:lvl1pPr>
          </a:lstStyle>
          <a:p>
            <a:fld id="{6392F3C1-0B21-4B51-A342-0F51B3F7BBAD}" type="datetimeFigureOut">
              <a:rPr lang="en-GB" smtClean="0"/>
              <a:pPr/>
              <a:t>09/08/2025</a:t>
            </a:fld>
            <a:endParaRPr lang="en-GB"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E8DF6C8E-05E1-4D05-BAE8-1259DBC81783}" type="slidenum">
              <a:rPr lang="en-GB" smtClean="0"/>
              <a:pPr/>
              <a:t>‹#›</a:t>
            </a:fld>
            <a:endParaRPr lang="en-GB"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70" y="80666"/>
            <a:ext cx="3086589" cy="1642065"/>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rcRect t="20895" b="20895"/>
          <a:stretch/>
        </p:blipFill>
        <p:spPr>
          <a:xfrm>
            <a:off x="4317682" y="6194289"/>
            <a:ext cx="3000375" cy="606009"/>
          </a:xfrm>
          <a:prstGeom prst="rect">
            <a:avLst/>
          </a:prstGeom>
        </p:spPr>
      </p:pic>
      <p:pic>
        <p:nvPicPr>
          <p:cNvPr id="10" name="Picture 9">
            <a:extLst>
              <a:ext uri="{FF2B5EF4-FFF2-40B4-BE49-F238E27FC236}">
                <a16:creationId xmlns:a16="http://schemas.microsoft.com/office/drawing/2014/main" id="{D3F0EB12-448C-BF4D-A39C-859039BC043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7170" y="80666"/>
            <a:ext cx="3086589" cy="1642065"/>
          </a:xfrm>
          <a:prstGeom prst="rect">
            <a:avLst/>
          </a:prstGeom>
        </p:spPr>
      </p:pic>
      <p:pic>
        <p:nvPicPr>
          <p:cNvPr id="11" name="Picture 10">
            <a:extLst>
              <a:ext uri="{FF2B5EF4-FFF2-40B4-BE49-F238E27FC236}">
                <a16:creationId xmlns:a16="http://schemas.microsoft.com/office/drawing/2014/main" id="{C2DECD2D-EB7B-484E-8B20-0FB957A553AC}"/>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t="20895" b="20895"/>
          <a:stretch/>
        </p:blipFill>
        <p:spPr>
          <a:xfrm>
            <a:off x="4317682" y="6194289"/>
            <a:ext cx="3000375" cy="606009"/>
          </a:xfrm>
          <a:prstGeom prst="rect">
            <a:avLst/>
          </a:prstGeom>
        </p:spPr>
      </p:pic>
    </p:spTree>
    <p:extLst>
      <p:ext uri="{BB962C8B-B14F-4D97-AF65-F5344CB8AC3E}">
        <p14:creationId xmlns:p14="http://schemas.microsoft.com/office/powerpoint/2010/main" val="27056339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1850" y="1802295"/>
            <a:ext cx="10515600" cy="4287355"/>
          </a:xfrm>
        </p:spPr>
        <p:txBody>
          <a:bodyPr>
            <a:normAutofit/>
          </a:bodyPr>
          <a:lstStyle>
            <a:lvl1pPr marL="0" indent="0">
              <a:buNone/>
              <a:defRPr sz="1600" b="0" i="0">
                <a:solidFill>
                  <a:srgbClr val="3C3C3B"/>
                </a:solidFill>
                <a:latin typeface="Avenir Book" panose="02000503020000020003" pitchFamily="2"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92F3C1-0B21-4B51-A342-0F51B3F7BBAD}" type="datetimeFigureOut">
              <a:rPr lang="en-GB" smtClean="0"/>
              <a:t>09/08/2025</a:t>
            </a:fld>
            <a:endParaRPr lang="en-GB"/>
          </a:p>
        </p:txBody>
      </p:sp>
      <p:sp>
        <p:nvSpPr>
          <p:cNvPr id="6" name="Slide Number Placeholder 5"/>
          <p:cNvSpPr>
            <a:spLocks noGrp="1"/>
          </p:cNvSpPr>
          <p:nvPr>
            <p:ph type="sldNum" sz="quarter" idx="12"/>
          </p:nvPr>
        </p:nvSpPr>
        <p:spPr/>
        <p:txBody>
          <a:bodyPr/>
          <a:lstStyle/>
          <a:p>
            <a:fld id="{E8DF6C8E-05E1-4D05-BAE8-1259DBC81783}" type="slidenum">
              <a:rPr lang="en-GB" smtClean="0"/>
              <a:t>‹#›</a:t>
            </a:fld>
            <a:endParaRPr lang="en-GB"/>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rcRect t="15784" b="15784"/>
          <a:stretch/>
        </p:blipFill>
        <p:spPr>
          <a:xfrm>
            <a:off x="4740272" y="6258877"/>
            <a:ext cx="2357758" cy="560070"/>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82200" y="0"/>
            <a:ext cx="2457450" cy="1307363"/>
          </a:xfrm>
          <a:prstGeom prst="rect">
            <a:avLst/>
          </a:prstGeom>
        </p:spPr>
      </p:pic>
      <p:sp>
        <p:nvSpPr>
          <p:cNvPr id="9" name="Title 1">
            <a:extLst>
              <a:ext uri="{FF2B5EF4-FFF2-40B4-BE49-F238E27FC236}">
                <a16:creationId xmlns:a16="http://schemas.microsoft.com/office/drawing/2014/main" id="{6C370FE5-5514-4147-889D-55501E9FBD03}"/>
              </a:ext>
            </a:extLst>
          </p:cNvPr>
          <p:cNvSpPr>
            <a:spLocks noGrp="1"/>
          </p:cNvSpPr>
          <p:nvPr>
            <p:ph type="title"/>
          </p:nvPr>
        </p:nvSpPr>
        <p:spPr>
          <a:xfrm>
            <a:off x="838200" y="365125"/>
            <a:ext cx="9311640" cy="1325563"/>
          </a:xfrm>
        </p:spPr>
        <p:txBody>
          <a:bodyPr/>
          <a:lstStyle>
            <a:lvl1pPr>
              <a:defRPr b="1" i="0">
                <a:latin typeface="Avenir Heavy" panose="02000503020000020003" pitchFamily="2" charset="0"/>
                <a:cs typeface="Arial" panose="020B0604020202020204" pitchFamily="34" charset="0"/>
              </a:defRPr>
            </a:lvl1pPr>
          </a:lstStyle>
          <a:p>
            <a:r>
              <a:rPr lang="en-US"/>
              <a:t>Click to edit Master title style</a:t>
            </a:r>
            <a:endParaRPr lang="en-GB" dirty="0"/>
          </a:p>
        </p:txBody>
      </p:sp>
      <p:pic>
        <p:nvPicPr>
          <p:cNvPr id="10" name="Picture 9">
            <a:extLst>
              <a:ext uri="{FF2B5EF4-FFF2-40B4-BE49-F238E27FC236}">
                <a16:creationId xmlns:a16="http://schemas.microsoft.com/office/drawing/2014/main" id="{B7EA1E88-FF07-AD49-AA39-9CA9FAE1517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15784" b="15784"/>
          <a:stretch/>
        </p:blipFill>
        <p:spPr>
          <a:xfrm>
            <a:off x="4740272" y="6258877"/>
            <a:ext cx="2357758" cy="560070"/>
          </a:xfrm>
          <a:prstGeom prst="rect">
            <a:avLst/>
          </a:prstGeom>
        </p:spPr>
      </p:pic>
      <p:pic>
        <p:nvPicPr>
          <p:cNvPr id="11" name="Picture 10">
            <a:extLst>
              <a:ext uri="{FF2B5EF4-FFF2-40B4-BE49-F238E27FC236}">
                <a16:creationId xmlns:a16="http://schemas.microsoft.com/office/drawing/2014/main" id="{184549BA-9F6D-1C4B-92F7-944CC191DAA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82200" y="0"/>
            <a:ext cx="2457450" cy="1307363"/>
          </a:xfrm>
          <a:prstGeom prst="rect">
            <a:avLst/>
          </a:prstGeom>
        </p:spPr>
      </p:pic>
    </p:spTree>
    <p:extLst>
      <p:ext uri="{BB962C8B-B14F-4D97-AF65-F5344CB8AC3E}">
        <p14:creationId xmlns:p14="http://schemas.microsoft.com/office/powerpoint/2010/main" val="1267862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9311640" cy="1325563"/>
          </a:xfrm>
        </p:spPr>
        <p:txBody>
          <a:bodyPr/>
          <a:lstStyle>
            <a:lvl1pPr>
              <a:defRPr b="0" i="0"/>
            </a:lvl1pPr>
          </a:lstStyle>
          <a:p>
            <a:r>
              <a:rPr lang="en-US"/>
              <a:t>Click to edit Master title style</a:t>
            </a:r>
            <a:endParaRPr lang="en-GB" dirty="0"/>
          </a:p>
        </p:txBody>
      </p:sp>
      <p:sp>
        <p:nvSpPr>
          <p:cNvPr id="3" name="Content Placeholder 2"/>
          <p:cNvSpPr>
            <a:spLocks noGrp="1"/>
          </p:cNvSpPr>
          <p:nvPr>
            <p:ph idx="1"/>
          </p:nvPr>
        </p:nvSpPr>
        <p:spPr/>
        <p:txBody>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p>
            <a:fld id="{6392F3C1-0B21-4B51-A342-0F51B3F7BBAD}" type="datetimeFigureOut">
              <a:rPr lang="en-GB" smtClean="0"/>
              <a:t>09/08/2025</a:t>
            </a:fld>
            <a:endParaRPr lang="en-GB"/>
          </a:p>
        </p:txBody>
      </p:sp>
      <p:sp>
        <p:nvSpPr>
          <p:cNvPr id="6" name="Slide Number Placeholder 5"/>
          <p:cNvSpPr>
            <a:spLocks noGrp="1"/>
          </p:cNvSpPr>
          <p:nvPr>
            <p:ph type="sldNum" sz="quarter" idx="12"/>
          </p:nvPr>
        </p:nvSpPr>
        <p:spPr/>
        <p:txBody>
          <a:bodyPr/>
          <a:lstStyle/>
          <a:p>
            <a:fld id="{E8DF6C8E-05E1-4D05-BAE8-1259DBC81783}" type="slidenum">
              <a:rPr lang="en-GB" smtClean="0"/>
              <a:t>‹#›</a:t>
            </a:fld>
            <a:endParaRPr lang="en-GB"/>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rcRect t="15784" b="15784"/>
          <a:stretch/>
        </p:blipFill>
        <p:spPr>
          <a:xfrm>
            <a:off x="4740272" y="6258877"/>
            <a:ext cx="2357758" cy="560070"/>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82200" y="0"/>
            <a:ext cx="2457450" cy="1307363"/>
          </a:xfrm>
          <a:prstGeom prst="rect">
            <a:avLst/>
          </a:prstGeom>
        </p:spPr>
      </p:pic>
      <p:pic>
        <p:nvPicPr>
          <p:cNvPr id="9" name="Picture 8">
            <a:extLst>
              <a:ext uri="{FF2B5EF4-FFF2-40B4-BE49-F238E27FC236}">
                <a16:creationId xmlns:a16="http://schemas.microsoft.com/office/drawing/2014/main" id="{3090CC70-0750-1E4B-A272-5E1EC690C56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15784" b="15784"/>
          <a:stretch/>
        </p:blipFill>
        <p:spPr>
          <a:xfrm>
            <a:off x="4740272" y="6258877"/>
            <a:ext cx="2357758" cy="560070"/>
          </a:xfrm>
          <a:prstGeom prst="rect">
            <a:avLst/>
          </a:prstGeom>
        </p:spPr>
      </p:pic>
      <p:pic>
        <p:nvPicPr>
          <p:cNvPr id="10" name="Picture 9">
            <a:extLst>
              <a:ext uri="{FF2B5EF4-FFF2-40B4-BE49-F238E27FC236}">
                <a16:creationId xmlns:a16="http://schemas.microsoft.com/office/drawing/2014/main" id="{CD527AE8-0426-6A4B-9642-3EDD08F09B0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82200" y="0"/>
            <a:ext cx="2457450" cy="1307363"/>
          </a:xfrm>
          <a:prstGeom prst="rect">
            <a:avLst/>
          </a:prstGeom>
        </p:spPr>
      </p:pic>
    </p:spTree>
    <p:extLst>
      <p:ext uri="{BB962C8B-B14F-4D97-AF65-F5344CB8AC3E}">
        <p14:creationId xmlns:p14="http://schemas.microsoft.com/office/powerpoint/2010/main" val="19369599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8522970" cy="1325563"/>
          </a:xfrm>
        </p:spPr>
        <p:txBody>
          <a:bodyPr/>
          <a:lstStyle>
            <a:lvl1pPr>
              <a:defRPr b="0" i="0"/>
            </a:lvl1pPr>
          </a:lstStyle>
          <a:p>
            <a:r>
              <a:rPr lang="en-US"/>
              <a:t>Click to edit Master title style</a:t>
            </a:r>
            <a:endParaRPr lang="en-GB" dirty="0"/>
          </a:p>
        </p:txBody>
      </p:sp>
      <p:sp>
        <p:nvSpPr>
          <p:cNvPr id="3" name="Content Placeholder 2"/>
          <p:cNvSpPr>
            <a:spLocks noGrp="1"/>
          </p:cNvSpPr>
          <p:nvPr>
            <p:ph sz="half" idx="1"/>
          </p:nvPr>
        </p:nvSpPr>
        <p:spPr>
          <a:xfrm>
            <a:off x="838200" y="1825625"/>
            <a:ext cx="5181600" cy="4351338"/>
          </a:xfrm>
        </p:spPr>
        <p:txBody>
          <a:bodyPr/>
          <a:lstStyle>
            <a:lvl1pPr>
              <a:defRPr b="0" i="0">
                <a:solidFill>
                  <a:srgbClr val="3C3C3B"/>
                </a:solidFill>
              </a:defRPr>
            </a:lvl1pPr>
            <a:lvl2pPr>
              <a:defRPr b="0" i="0">
                <a:solidFill>
                  <a:srgbClr val="3C3C3B"/>
                </a:solidFill>
              </a:defRPr>
            </a:lvl2pPr>
            <a:lvl3pPr>
              <a:defRPr b="0" i="0">
                <a:solidFill>
                  <a:srgbClr val="3C3C3B"/>
                </a:solidFill>
              </a:defRPr>
            </a:lvl3pPr>
            <a:lvl4pPr>
              <a:defRPr b="0" i="0">
                <a:solidFill>
                  <a:srgbClr val="3C3C3B"/>
                </a:solidFill>
              </a:defRPr>
            </a:lvl4pPr>
            <a:lvl5pPr>
              <a:defRPr b="0" i="0">
                <a:solidFill>
                  <a:srgbClr val="3C3C3B"/>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6172200" y="1825625"/>
            <a:ext cx="5181600" cy="4351338"/>
          </a:xfrm>
        </p:spPr>
        <p:txBody>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p:cNvSpPr>
            <a:spLocks noGrp="1"/>
          </p:cNvSpPr>
          <p:nvPr>
            <p:ph type="dt" sz="half" idx="10"/>
          </p:nvPr>
        </p:nvSpPr>
        <p:spPr/>
        <p:txBody>
          <a:bodyPr/>
          <a:lstStyle/>
          <a:p>
            <a:fld id="{6392F3C1-0B21-4B51-A342-0F51B3F7BBAD}" type="datetimeFigureOut">
              <a:rPr lang="en-GB" smtClean="0"/>
              <a:t>09/08/2025</a:t>
            </a:fld>
            <a:endParaRPr lang="en-GB"/>
          </a:p>
        </p:txBody>
      </p:sp>
      <p:sp>
        <p:nvSpPr>
          <p:cNvPr id="7" name="Slide Number Placeholder 6"/>
          <p:cNvSpPr>
            <a:spLocks noGrp="1"/>
          </p:cNvSpPr>
          <p:nvPr>
            <p:ph type="sldNum" sz="quarter" idx="12"/>
          </p:nvPr>
        </p:nvSpPr>
        <p:spPr/>
        <p:txBody>
          <a:bodyPr/>
          <a:lstStyle/>
          <a:p>
            <a:fld id="{E8DF6C8E-05E1-4D05-BAE8-1259DBC81783}" type="slidenum">
              <a:rPr lang="en-GB" smtClean="0"/>
              <a:t>‹#›</a:t>
            </a:fld>
            <a:endParaRPr lang="en-GB"/>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rcRect t="15784" b="15784"/>
          <a:stretch/>
        </p:blipFill>
        <p:spPr>
          <a:xfrm>
            <a:off x="4740272" y="6258877"/>
            <a:ext cx="2357758" cy="560070"/>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82200" y="0"/>
            <a:ext cx="2457450" cy="1307363"/>
          </a:xfrm>
          <a:prstGeom prst="rect">
            <a:avLst/>
          </a:prstGeom>
        </p:spPr>
      </p:pic>
      <p:pic>
        <p:nvPicPr>
          <p:cNvPr id="10" name="Picture 9">
            <a:extLst>
              <a:ext uri="{FF2B5EF4-FFF2-40B4-BE49-F238E27FC236}">
                <a16:creationId xmlns:a16="http://schemas.microsoft.com/office/drawing/2014/main" id="{85305B1E-E315-0C46-A54B-ED88F5CFF4A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15784" b="15784"/>
          <a:stretch/>
        </p:blipFill>
        <p:spPr>
          <a:xfrm>
            <a:off x="4740272" y="6258877"/>
            <a:ext cx="2357758" cy="560070"/>
          </a:xfrm>
          <a:prstGeom prst="rect">
            <a:avLst/>
          </a:prstGeom>
        </p:spPr>
      </p:pic>
      <p:pic>
        <p:nvPicPr>
          <p:cNvPr id="11" name="Picture 10">
            <a:extLst>
              <a:ext uri="{FF2B5EF4-FFF2-40B4-BE49-F238E27FC236}">
                <a16:creationId xmlns:a16="http://schemas.microsoft.com/office/drawing/2014/main" id="{D05CE1C3-0613-B54F-96FE-516843A5EC8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82200" y="0"/>
            <a:ext cx="2457450" cy="1307363"/>
          </a:xfrm>
          <a:prstGeom prst="rect">
            <a:avLst/>
          </a:prstGeom>
        </p:spPr>
      </p:pic>
    </p:spTree>
    <p:extLst>
      <p:ext uri="{BB962C8B-B14F-4D97-AF65-F5344CB8AC3E}">
        <p14:creationId xmlns:p14="http://schemas.microsoft.com/office/powerpoint/2010/main" val="21103804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8281352" cy="1325563"/>
          </a:xfrm>
        </p:spPr>
        <p:txBody>
          <a:bodyPr/>
          <a:lstStyle>
            <a:lvl1pPr>
              <a:defRPr b="0" i="0"/>
            </a:lvl1pPr>
          </a:lstStyle>
          <a:p>
            <a:r>
              <a:rPr lang="en-US"/>
              <a:t>Click to edit Master title style</a:t>
            </a:r>
            <a:endParaRPr lang="en-GB" dirty="0"/>
          </a:p>
        </p:txBody>
      </p:sp>
      <p:sp>
        <p:nvSpPr>
          <p:cNvPr id="3" name="Text Placeholder 2"/>
          <p:cNvSpPr>
            <a:spLocks noGrp="1"/>
          </p:cNvSpPr>
          <p:nvPr>
            <p:ph type="body" idx="1"/>
          </p:nvPr>
        </p:nvSpPr>
        <p:spPr>
          <a:xfrm>
            <a:off x="839788" y="1681163"/>
            <a:ext cx="5157787" cy="823912"/>
          </a:xfrm>
        </p:spPr>
        <p:txBody>
          <a:bodyPr anchor="b">
            <a:normAutofit/>
          </a:bodyPr>
          <a:lstStyle>
            <a:lvl1pPr marL="0" indent="0">
              <a:buNone/>
              <a:defRPr sz="2000" b="0" i="0">
                <a:solidFill>
                  <a:srgbClr val="3C3C3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4"/>
          <p:cNvSpPr>
            <a:spLocks noGrp="1"/>
          </p:cNvSpPr>
          <p:nvPr>
            <p:ph type="body" sz="quarter" idx="3"/>
          </p:nvPr>
        </p:nvSpPr>
        <p:spPr>
          <a:xfrm>
            <a:off x="6172200" y="1681163"/>
            <a:ext cx="5183188" cy="823912"/>
          </a:xfrm>
        </p:spPr>
        <p:txBody>
          <a:bodyPr anchor="b">
            <a:normAutofit/>
          </a:bodyPr>
          <a:lstStyle>
            <a:lvl1pPr marL="0" indent="0">
              <a:buNone/>
              <a:defRPr sz="20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Date Placeholder 6"/>
          <p:cNvSpPr>
            <a:spLocks noGrp="1"/>
          </p:cNvSpPr>
          <p:nvPr>
            <p:ph type="dt" sz="half" idx="10"/>
          </p:nvPr>
        </p:nvSpPr>
        <p:spPr/>
        <p:txBody>
          <a:bodyPr/>
          <a:lstStyle/>
          <a:p>
            <a:fld id="{6392F3C1-0B21-4B51-A342-0F51B3F7BBAD}" type="datetimeFigureOut">
              <a:rPr lang="en-GB" smtClean="0"/>
              <a:t>09/08/2025</a:t>
            </a:fld>
            <a:endParaRPr lang="en-GB"/>
          </a:p>
        </p:txBody>
      </p:sp>
      <p:sp>
        <p:nvSpPr>
          <p:cNvPr id="9" name="Slide Number Placeholder 8"/>
          <p:cNvSpPr>
            <a:spLocks noGrp="1"/>
          </p:cNvSpPr>
          <p:nvPr>
            <p:ph type="sldNum" sz="quarter" idx="12"/>
          </p:nvPr>
        </p:nvSpPr>
        <p:spPr/>
        <p:txBody>
          <a:bodyPr/>
          <a:lstStyle/>
          <a:p>
            <a:fld id="{E8DF6C8E-05E1-4D05-BAE8-1259DBC81783}" type="slidenum">
              <a:rPr lang="en-GB" smtClean="0"/>
              <a:t>‹#›</a:t>
            </a:fld>
            <a:endParaRPr lang="en-GB"/>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rcRect t="15784" b="15784"/>
          <a:stretch/>
        </p:blipFill>
        <p:spPr>
          <a:xfrm>
            <a:off x="4740272" y="6258877"/>
            <a:ext cx="2357758" cy="560070"/>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82200" y="0"/>
            <a:ext cx="2457450" cy="1307363"/>
          </a:xfrm>
          <a:prstGeom prst="rect">
            <a:avLst/>
          </a:prstGeom>
        </p:spPr>
      </p:pic>
      <p:pic>
        <p:nvPicPr>
          <p:cNvPr id="12" name="Picture 11">
            <a:extLst>
              <a:ext uri="{FF2B5EF4-FFF2-40B4-BE49-F238E27FC236}">
                <a16:creationId xmlns:a16="http://schemas.microsoft.com/office/drawing/2014/main" id="{006467B1-4E86-E244-83E5-4961F827055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15784" b="15784"/>
          <a:stretch/>
        </p:blipFill>
        <p:spPr>
          <a:xfrm>
            <a:off x="4740272" y="6258877"/>
            <a:ext cx="2357758" cy="560070"/>
          </a:xfrm>
          <a:prstGeom prst="rect">
            <a:avLst/>
          </a:prstGeom>
        </p:spPr>
      </p:pic>
      <p:pic>
        <p:nvPicPr>
          <p:cNvPr id="13" name="Picture 12">
            <a:extLst>
              <a:ext uri="{FF2B5EF4-FFF2-40B4-BE49-F238E27FC236}">
                <a16:creationId xmlns:a16="http://schemas.microsoft.com/office/drawing/2014/main" id="{BE68324E-9257-1441-A3DC-F95A26805AE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82200" y="0"/>
            <a:ext cx="2457450" cy="1307363"/>
          </a:xfrm>
          <a:prstGeom prst="rect">
            <a:avLst/>
          </a:prstGeom>
        </p:spPr>
      </p:pic>
    </p:spTree>
    <p:extLst>
      <p:ext uri="{BB962C8B-B14F-4D97-AF65-F5344CB8AC3E}">
        <p14:creationId xmlns:p14="http://schemas.microsoft.com/office/powerpoint/2010/main" val="1662953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8580120" cy="1325563"/>
          </a:xfrm>
        </p:spPr>
        <p:txBody>
          <a:bodyPr/>
          <a:lstStyle>
            <a:lvl1pPr>
              <a:defRPr b="0" i="0"/>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6392F3C1-0B21-4B51-A342-0F51B3F7BBAD}" type="datetimeFigureOut">
              <a:rPr lang="en-GB" smtClean="0"/>
              <a:t>09/08/2025</a:t>
            </a:fld>
            <a:endParaRPr lang="en-GB"/>
          </a:p>
        </p:txBody>
      </p:sp>
      <p:sp>
        <p:nvSpPr>
          <p:cNvPr id="5" name="Slide Number Placeholder 4"/>
          <p:cNvSpPr>
            <a:spLocks noGrp="1"/>
          </p:cNvSpPr>
          <p:nvPr>
            <p:ph type="sldNum" sz="quarter" idx="12"/>
          </p:nvPr>
        </p:nvSpPr>
        <p:spPr/>
        <p:txBody>
          <a:bodyPr/>
          <a:lstStyle/>
          <a:p>
            <a:fld id="{E8DF6C8E-05E1-4D05-BAE8-1259DBC81783}" type="slidenum">
              <a:rPr lang="en-GB" smtClean="0"/>
              <a:t>‹#›</a:t>
            </a:fld>
            <a:endParaRPr lang="en-GB"/>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rcRect t="15784" b="15784"/>
          <a:stretch/>
        </p:blipFill>
        <p:spPr>
          <a:xfrm>
            <a:off x="4740272" y="6258877"/>
            <a:ext cx="2357758" cy="56007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82200" y="0"/>
            <a:ext cx="2457450" cy="1307363"/>
          </a:xfrm>
          <a:prstGeom prst="rect">
            <a:avLst/>
          </a:prstGeom>
        </p:spPr>
      </p:pic>
      <p:pic>
        <p:nvPicPr>
          <p:cNvPr id="8" name="Picture 7">
            <a:extLst>
              <a:ext uri="{FF2B5EF4-FFF2-40B4-BE49-F238E27FC236}">
                <a16:creationId xmlns:a16="http://schemas.microsoft.com/office/drawing/2014/main" id="{B8C09A44-771E-CA41-9BDD-ED354431C0E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15784" b="15784"/>
          <a:stretch/>
        </p:blipFill>
        <p:spPr>
          <a:xfrm>
            <a:off x="4740272" y="6258877"/>
            <a:ext cx="2357758" cy="560070"/>
          </a:xfrm>
          <a:prstGeom prst="rect">
            <a:avLst/>
          </a:prstGeom>
        </p:spPr>
      </p:pic>
      <p:pic>
        <p:nvPicPr>
          <p:cNvPr id="9" name="Picture 8">
            <a:extLst>
              <a:ext uri="{FF2B5EF4-FFF2-40B4-BE49-F238E27FC236}">
                <a16:creationId xmlns:a16="http://schemas.microsoft.com/office/drawing/2014/main" id="{76936055-2139-1745-8656-E1DD32D2357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82200" y="0"/>
            <a:ext cx="2457450" cy="1307363"/>
          </a:xfrm>
          <a:prstGeom prst="rect">
            <a:avLst/>
          </a:prstGeom>
        </p:spPr>
      </p:pic>
    </p:spTree>
    <p:extLst>
      <p:ext uri="{BB962C8B-B14F-4D97-AF65-F5344CB8AC3E}">
        <p14:creationId xmlns:p14="http://schemas.microsoft.com/office/powerpoint/2010/main" val="1412477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92F3C1-0B21-4B51-A342-0F51B3F7BBAD}" type="datetimeFigureOut">
              <a:rPr lang="en-GB" smtClean="0"/>
              <a:t>09/08/2025</a:t>
            </a:fld>
            <a:endParaRPr lang="en-GB"/>
          </a:p>
        </p:txBody>
      </p:sp>
      <p:sp>
        <p:nvSpPr>
          <p:cNvPr id="4" name="Slide Number Placeholder 3"/>
          <p:cNvSpPr>
            <a:spLocks noGrp="1"/>
          </p:cNvSpPr>
          <p:nvPr>
            <p:ph type="sldNum" sz="quarter" idx="12"/>
          </p:nvPr>
        </p:nvSpPr>
        <p:spPr/>
        <p:txBody>
          <a:bodyPr/>
          <a:lstStyle/>
          <a:p>
            <a:fld id="{E8DF6C8E-05E1-4D05-BAE8-1259DBC81783}" type="slidenum">
              <a:rPr lang="en-GB" smtClean="0"/>
              <a:t>‹#›</a:t>
            </a:fld>
            <a:endParaRPr lang="en-GB"/>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82200" y="0"/>
            <a:ext cx="2457450" cy="1307363"/>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rcRect t="15784" b="15784"/>
          <a:stretch/>
        </p:blipFill>
        <p:spPr>
          <a:xfrm>
            <a:off x="4740272" y="6258877"/>
            <a:ext cx="2357758" cy="560070"/>
          </a:xfrm>
          <a:prstGeom prst="rect">
            <a:avLst/>
          </a:prstGeom>
        </p:spPr>
      </p:pic>
      <p:pic>
        <p:nvPicPr>
          <p:cNvPr id="7" name="Picture 6">
            <a:extLst>
              <a:ext uri="{FF2B5EF4-FFF2-40B4-BE49-F238E27FC236}">
                <a16:creationId xmlns:a16="http://schemas.microsoft.com/office/drawing/2014/main" id="{FA38F8D1-13C4-AE4A-B03C-8120451906A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82200" y="0"/>
            <a:ext cx="2457450" cy="1307363"/>
          </a:xfrm>
          <a:prstGeom prst="rect">
            <a:avLst/>
          </a:prstGeom>
        </p:spPr>
      </p:pic>
      <p:pic>
        <p:nvPicPr>
          <p:cNvPr id="8" name="Picture 7">
            <a:extLst>
              <a:ext uri="{FF2B5EF4-FFF2-40B4-BE49-F238E27FC236}">
                <a16:creationId xmlns:a16="http://schemas.microsoft.com/office/drawing/2014/main" id="{0CA84702-E676-8148-A2BC-9CD7CBAD98E8}"/>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t="15784" b="15784"/>
          <a:stretch/>
        </p:blipFill>
        <p:spPr>
          <a:xfrm>
            <a:off x="4740272" y="6258877"/>
            <a:ext cx="2357758" cy="560070"/>
          </a:xfrm>
          <a:prstGeom prst="rect">
            <a:avLst/>
          </a:prstGeom>
        </p:spPr>
      </p:pic>
    </p:spTree>
    <p:extLst>
      <p:ext uri="{BB962C8B-B14F-4D97-AF65-F5344CB8AC3E}">
        <p14:creationId xmlns:p14="http://schemas.microsoft.com/office/powerpoint/2010/main" val="32006401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183188" y="1211580"/>
            <a:ext cx="6172200" cy="4649470"/>
          </a:xfrm>
        </p:spPr>
        <p:txBody>
          <a:bodyPr/>
          <a:lstStyle>
            <a:lvl1pPr>
              <a:defRPr sz="1600" b="0" i="0"/>
            </a:lvl1pPr>
            <a:lvl2pPr>
              <a:defRPr sz="1400" b="0" i="0"/>
            </a:lvl2pPr>
            <a:lvl3pPr>
              <a:defRPr sz="1200" b="0" i="0"/>
            </a:lvl3pPr>
            <a:lvl4pPr>
              <a:defRPr sz="1050" b="0" i="0"/>
            </a:lvl4pPr>
            <a:lvl5pPr>
              <a:defRPr sz="900" b="0" i="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3"/>
          <p:cNvSpPr>
            <a:spLocks noGrp="1"/>
          </p:cNvSpPr>
          <p:nvPr>
            <p:ph type="body" sz="half" idx="2"/>
          </p:nvPr>
        </p:nvSpPr>
        <p:spPr>
          <a:xfrm>
            <a:off x="839788" y="2057400"/>
            <a:ext cx="3932237" cy="3811588"/>
          </a:xfrm>
        </p:spPr>
        <p:txBody>
          <a:bodyPr>
            <a:normAutofit/>
          </a:bodyPr>
          <a:lstStyle>
            <a:lvl1pPr marL="0" indent="0">
              <a:buNone/>
              <a:defRPr sz="1600" b="0" i="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92F3C1-0B21-4B51-A342-0F51B3F7BBAD}" type="datetimeFigureOut">
              <a:rPr lang="en-GB" smtClean="0"/>
              <a:t>09/08/2025</a:t>
            </a:fld>
            <a:endParaRPr lang="en-GB"/>
          </a:p>
        </p:txBody>
      </p:sp>
      <p:sp>
        <p:nvSpPr>
          <p:cNvPr id="7" name="Slide Number Placeholder 6"/>
          <p:cNvSpPr>
            <a:spLocks noGrp="1"/>
          </p:cNvSpPr>
          <p:nvPr>
            <p:ph type="sldNum" sz="quarter" idx="12"/>
          </p:nvPr>
        </p:nvSpPr>
        <p:spPr/>
        <p:txBody>
          <a:bodyPr/>
          <a:lstStyle/>
          <a:p>
            <a:fld id="{E8DF6C8E-05E1-4D05-BAE8-1259DBC81783}" type="slidenum">
              <a:rPr lang="en-GB" smtClean="0"/>
              <a:t>‹#›</a:t>
            </a:fld>
            <a:endParaRPr lang="en-GB"/>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rcRect t="15784" b="15784"/>
          <a:stretch/>
        </p:blipFill>
        <p:spPr>
          <a:xfrm>
            <a:off x="4740272" y="6258877"/>
            <a:ext cx="2357758" cy="560070"/>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82200" y="0"/>
            <a:ext cx="2457450" cy="1307363"/>
          </a:xfrm>
          <a:prstGeom prst="rect">
            <a:avLst/>
          </a:prstGeom>
        </p:spPr>
      </p:pic>
      <p:sp>
        <p:nvSpPr>
          <p:cNvPr id="10" name="Title 1">
            <a:extLst>
              <a:ext uri="{FF2B5EF4-FFF2-40B4-BE49-F238E27FC236}">
                <a16:creationId xmlns:a16="http://schemas.microsoft.com/office/drawing/2014/main" id="{AF7B749C-53AA-3B47-B86F-D1AA412B1B72}"/>
              </a:ext>
            </a:extLst>
          </p:cNvPr>
          <p:cNvSpPr txBox="1">
            <a:spLocks/>
          </p:cNvSpPr>
          <p:nvPr/>
        </p:nvSpPr>
        <p:spPr>
          <a:xfrm>
            <a:off x="838200" y="365125"/>
            <a:ext cx="3932237" cy="15696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rgbClr val="B52259"/>
                </a:solidFill>
                <a:latin typeface="Avenir Heavy" panose="020B0703020203020204" pitchFamily="34" charset="0"/>
                <a:ea typeface="+mj-ea"/>
                <a:cs typeface="+mj-cs"/>
              </a:defRPr>
            </a:lvl1pPr>
          </a:lstStyle>
          <a:p>
            <a:r>
              <a:rPr lang="en-GB" dirty="0"/>
              <a:t>Click to edit Master title style</a:t>
            </a:r>
          </a:p>
        </p:txBody>
      </p:sp>
      <p:pic>
        <p:nvPicPr>
          <p:cNvPr id="11" name="Picture 10">
            <a:extLst>
              <a:ext uri="{FF2B5EF4-FFF2-40B4-BE49-F238E27FC236}">
                <a16:creationId xmlns:a16="http://schemas.microsoft.com/office/drawing/2014/main" id="{495380C5-074F-914F-B1BF-97D30C93C4A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15784" b="15784"/>
          <a:stretch/>
        </p:blipFill>
        <p:spPr>
          <a:xfrm>
            <a:off x="4740272" y="6258877"/>
            <a:ext cx="2357758" cy="560070"/>
          </a:xfrm>
          <a:prstGeom prst="rect">
            <a:avLst/>
          </a:prstGeom>
        </p:spPr>
      </p:pic>
      <p:pic>
        <p:nvPicPr>
          <p:cNvPr id="12" name="Picture 11">
            <a:extLst>
              <a:ext uri="{FF2B5EF4-FFF2-40B4-BE49-F238E27FC236}">
                <a16:creationId xmlns:a16="http://schemas.microsoft.com/office/drawing/2014/main" id="{F2B3AA7F-113C-7F4D-84B4-8CDA6396EB8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82200" y="0"/>
            <a:ext cx="2457450" cy="1307363"/>
          </a:xfrm>
          <a:prstGeom prst="rect">
            <a:avLst/>
          </a:prstGeom>
        </p:spPr>
      </p:pic>
      <p:sp>
        <p:nvSpPr>
          <p:cNvPr id="13" name="Title 1">
            <a:extLst>
              <a:ext uri="{FF2B5EF4-FFF2-40B4-BE49-F238E27FC236}">
                <a16:creationId xmlns:a16="http://schemas.microsoft.com/office/drawing/2014/main" id="{C7E5E50C-8BFC-E94A-823E-AA617E865DC6}"/>
              </a:ext>
            </a:extLst>
          </p:cNvPr>
          <p:cNvSpPr txBox="1">
            <a:spLocks/>
          </p:cNvSpPr>
          <p:nvPr userDrawn="1"/>
        </p:nvSpPr>
        <p:spPr>
          <a:xfrm>
            <a:off x="838200" y="365125"/>
            <a:ext cx="3932237" cy="15696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rgbClr val="B52259"/>
                </a:solidFill>
                <a:latin typeface="Avenir Heavy" panose="020B0703020203020204" pitchFamily="34" charset="0"/>
                <a:ea typeface="+mj-ea"/>
                <a:cs typeface="+mj-cs"/>
              </a:defRPr>
            </a:lvl1pPr>
          </a:lstStyle>
          <a:p>
            <a:r>
              <a:rPr lang="en-GB" dirty="0"/>
              <a:t>Click to edit Master title style</a:t>
            </a:r>
          </a:p>
        </p:txBody>
      </p:sp>
    </p:spTree>
    <p:extLst>
      <p:ext uri="{BB962C8B-B14F-4D97-AF65-F5344CB8AC3E}">
        <p14:creationId xmlns:p14="http://schemas.microsoft.com/office/powerpoint/2010/main" val="4190204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1200150"/>
            <a:ext cx="6172200" cy="4660900"/>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5" name="Date Placeholder 4"/>
          <p:cNvSpPr>
            <a:spLocks noGrp="1"/>
          </p:cNvSpPr>
          <p:nvPr>
            <p:ph type="dt" sz="half" idx="10"/>
          </p:nvPr>
        </p:nvSpPr>
        <p:spPr/>
        <p:txBody>
          <a:bodyPr/>
          <a:lstStyle/>
          <a:p>
            <a:fld id="{6392F3C1-0B21-4B51-A342-0F51B3F7BBAD}" type="datetimeFigureOut">
              <a:rPr lang="en-GB" smtClean="0"/>
              <a:t>09/08/2025</a:t>
            </a:fld>
            <a:endParaRPr lang="en-GB"/>
          </a:p>
        </p:txBody>
      </p:sp>
      <p:sp>
        <p:nvSpPr>
          <p:cNvPr id="7" name="Slide Number Placeholder 6"/>
          <p:cNvSpPr>
            <a:spLocks noGrp="1"/>
          </p:cNvSpPr>
          <p:nvPr>
            <p:ph type="sldNum" sz="quarter" idx="12"/>
          </p:nvPr>
        </p:nvSpPr>
        <p:spPr/>
        <p:txBody>
          <a:bodyPr/>
          <a:lstStyle/>
          <a:p>
            <a:fld id="{E8DF6C8E-05E1-4D05-BAE8-1259DBC81783}" type="slidenum">
              <a:rPr lang="en-GB" smtClean="0"/>
              <a:t>‹#›</a:t>
            </a:fld>
            <a:endParaRPr lang="en-GB"/>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rcRect t="15784" b="15784"/>
          <a:stretch/>
        </p:blipFill>
        <p:spPr>
          <a:xfrm>
            <a:off x="4740272" y="6258877"/>
            <a:ext cx="2357758" cy="560070"/>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82200" y="0"/>
            <a:ext cx="2457450" cy="1307363"/>
          </a:xfrm>
          <a:prstGeom prst="rect">
            <a:avLst/>
          </a:prstGeom>
        </p:spPr>
      </p:pic>
      <p:sp>
        <p:nvSpPr>
          <p:cNvPr id="10" name="Text Placeholder 3">
            <a:extLst>
              <a:ext uri="{FF2B5EF4-FFF2-40B4-BE49-F238E27FC236}">
                <a16:creationId xmlns:a16="http://schemas.microsoft.com/office/drawing/2014/main" id="{18EC59EE-7C3C-2A48-97AE-F373E70B4738}"/>
              </a:ext>
            </a:extLst>
          </p:cNvPr>
          <p:cNvSpPr>
            <a:spLocks noGrp="1"/>
          </p:cNvSpPr>
          <p:nvPr>
            <p:ph type="body" sz="half" idx="2"/>
          </p:nvPr>
        </p:nvSpPr>
        <p:spPr>
          <a:xfrm>
            <a:off x="839788" y="2057400"/>
            <a:ext cx="3932237" cy="3811588"/>
          </a:xfrm>
        </p:spPr>
        <p:txBody>
          <a:bodyPr>
            <a:normAutofit/>
          </a:bodyPr>
          <a:lstStyle>
            <a:lvl1pPr marL="0" indent="0">
              <a:buNone/>
              <a:defRPr sz="1600" b="0" i="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Title 1">
            <a:extLst>
              <a:ext uri="{FF2B5EF4-FFF2-40B4-BE49-F238E27FC236}">
                <a16:creationId xmlns:a16="http://schemas.microsoft.com/office/drawing/2014/main" id="{F31E8F93-F907-A74B-AEBF-962FDF4537A6}"/>
              </a:ext>
            </a:extLst>
          </p:cNvPr>
          <p:cNvSpPr txBox="1">
            <a:spLocks/>
          </p:cNvSpPr>
          <p:nvPr/>
        </p:nvSpPr>
        <p:spPr>
          <a:xfrm>
            <a:off x="838200" y="365125"/>
            <a:ext cx="3932237" cy="15696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rgbClr val="B52259"/>
                </a:solidFill>
                <a:latin typeface="Avenir Heavy" panose="020B0703020203020204" pitchFamily="34" charset="0"/>
                <a:ea typeface="+mj-ea"/>
                <a:cs typeface="+mj-cs"/>
              </a:defRPr>
            </a:lvl1pPr>
          </a:lstStyle>
          <a:p>
            <a:r>
              <a:rPr lang="en-GB" dirty="0"/>
              <a:t>Click to edit Master title style</a:t>
            </a:r>
          </a:p>
        </p:txBody>
      </p:sp>
      <p:pic>
        <p:nvPicPr>
          <p:cNvPr id="12" name="Picture 11">
            <a:extLst>
              <a:ext uri="{FF2B5EF4-FFF2-40B4-BE49-F238E27FC236}">
                <a16:creationId xmlns:a16="http://schemas.microsoft.com/office/drawing/2014/main" id="{02F5817B-FBEF-794B-809B-2037C9E19EC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15784" b="15784"/>
          <a:stretch/>
        </p:blipFill>
        <p:spPr>
          <a:xfrm>
            <a:off x="4740272" y="6258877"/>
            <a:ext cx="2357758" cy="560070"/>
          </a:xfrm>
          <a:prstGeom prst="rect">
            <a:avLst/>
          </a:prstGeom>
        </p:spPr>
      </p:pic>
      <p:pic>
        <p:nvPicPr>
          <p:cNvPr id="13" name="Picture 12">
            <a:extLst>
              <a:ext uri="{FF2B5EF4-FFF2-40B4-BE49-F238E27FC236}">
                <a16:creationId xmlns:a16="http://schemas.microsoft.com/office/drawing/2014/main" id="{3F9D78B5-5CA3-F746-ACC6-DF8CB933AE5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82200" y="0"/>
            <a:ext cx="2457450" cy="1307363"/>
          </a:xfrm>
          <a:prstGeom prst="rect">
            <a:avLst/>
          </a:prstGeom>
        </p:spPr>
      </p:pic>
      <p:sp>
        <p:nvSpPr>
          <p:cNvPr id="14" name="Title 1">
            <a:extLst>
              <a:ext uri="{FF2B5EF4-FFF2-40B4-BE49-F238E27FC236}">
                <a16:creationId xmlns:a16="http://schemas.microsoft.com/office/drawing/2014/main" id="{9BB63466-649D-634D-A521-888483D9E3E4}"/>
              </a:ext>
            </a:extLst>
          </p:cNvPr>
          <p:cNvSpPr txBox="1">
            <a:spLocks/>
          </p:cNvSpPr>
          <p:nvPr userDrawn="1"/>
        </p:nvSpPr>
        <p:spPr>
          <a:xfrm>
            <a:off x="838200" y="365125"/>
            <a:ext cx="3932237" cy="15696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rgbClr val="B52259"/>
                </a:solidFill>
                <a:latin typeface="Avenir Heavy" panose="020B0703020203020204" pitchFamily="34" charset="0"/>
                <a:ea typeface="+mj-ea"/>
                <a:cs typeface="+mj-cs"/>
              </a:defRPr>
            </a:lvl1pPr>
          </a:lstStyle>
          <a:p>
            <a:r>
              <a:rPr lang="en-GB" dirty="0"/>
              <a:t>Click to edit Master title style</a:t>
            </a:r>
          </a:p>
        </p:txBody>
      </p:sp>
    </p:spTree>
    <p:extLst>
      <p:ext uri="{BB962C8B-B14F-4D97-AF65-F5344CB8AC3E}">
        <p14:creationId xmlns:p14="http://schemas.microsoft.com/office/powerpoint/2010/main" val="1524371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8488680" cy="1325563"/>
          </a:xfrm>
        </p:spPr>
        <p:txBody>
          <a:bodyPr/>
          <a:lstStyle>
            <a:lvl1pPr>
              <a:defRPr b="0" i="0"/>
            </a:lvl1pPr>
          </a:lstStyle>
          <a:p>
            <a:r>
              <a:rPr lang="en-US"/>
              <a:t>Click to edit Master title style</a:t>
            </a:r>
            <a:endParaRPr lang="en-GB" dirty="0"/>
          </a:p>
        </p:txBody>
      </p:sp>
      <p:sp>
        <p:nvSpPr>
          <p:cNvPr id="3" name="Vertical Text Placeholder 2"/>
          <p:cNvSpPr>
            <a:spLocks noGrp="1"/>
          </p:cNvSpPr>
          <p:nvPr>
            <p:ph type="body" orient="vert" idx="1"/>
          </p:nvPr>
        </p:nvSpPr>
        <p:spPr/>
        <p:txBody>
          <a:bodyPr vert="eaVert"/>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p>
            <a:fld id="{6392F3C1-0B21-4B51-A342-0F51B3F7BBAD}" type="datetimeFigureOut">
              <a:rPr lang="en-GB" smtClean="0"/>
              <a:t>09/08/2025</a:t>
            </a:fld>
            <a:endParaRPr lang="en-GB"/>
          </a:p>
        </p:txBody>
      </p:sp>
      <p:sp>
        <p:nvSpPr>
          <p:cNvPr id="6" name="Slide Number Placeholder 5"/>
          <p:cNvSpPr>
            <a:spLocks noGrp="1"/>
          </p:cNvSpPr>
          <p:nvPr>
            <p:ph type="sldNum" sz="quarter" idx="12"/>
          </p:nvPr>
        </p:nvSpPr>
        <p:spPr/>
        <p:txBody>
          <a:bodyPr/>
          <a:lstStyle/>
          <a:p>
            <a:fld id="{E8DF6C8E-05E1-4D05-BAE8-1259DBC81783}" type="slidenum">
              <a:rPr lang="en-GB" smtClean="0"/>
              <a:t>‹#›</a:t>
            </a:fld>
            <a:endParaRPr lang="en-GB"/>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rcRect t="15784" b="15784"/>
          <a:stretch/>
        </p:blipFill>
        <p:spPr>
          <a:xfrm>
            <a:off x="4740272" y="6258877"/>
            <a:ext cx="2357758" cy="560070"/>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82200" y="0"/>
            <a:ext cx="2457450" cy="1307363"/>
          </a:xfrm>
          <a:prstGeom prst="rect">
            <a:avLst/>
          </a:prstGeom>
        </p:spPr>
      </p:pic>
      <p:pic>
        <p:nvPicPr>
          <p:cNvPr id="9" name="Picture 8">
            <a:extLst>
              <a:ext uri="{FF2B5EF4-FFF2-40B4-BE49-F238E27FC236}">
                <a16:creationId xmlns:a16="http://schemas.microsoft.com/office/drawing/2014/main" id="{EDB70780-2DBD-D14E-AF6A-959ED517ABC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15784" b="15784"/>
          <a:stretch/>
        </p:blipFill>
        <p:spPr>
          <a:xfrm>
            <a:off x="4740272" y="6258877"/>
            <a:ext cx="2357758" cy="560070"/>
          </a:xfrm>
          <a:prstGeom prst="rect">
            <a:avLst/>
          </a:prstGeom>
        </p:spPr>
      </p:pic>
      <p:pic>
        <p:nvPicPr>
          <p:cNvPr id="10" name="Picture 9">
            <a:extLst>
              <a:ext uri="{FF2B5EF4-FFF2-40B4-BE49-F238E27FC236}">
                <a16:creationId xmlns:a16="http://schemas.microsoft.com/office/drawing/2014/main" id="{8EF7C60E-5384-5240-830C-4DAA5276B63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82200" y="0"/>
            <a:ext cx="2457450" cy="1307363"/>
          </a:xfrm>
          <a:prstGeom prst="rect">
            <a:avLst/>
          </a:prstGeom>
        </p:spPr>
      </p:pic>
    </p:spTree>
    <p:extLst>
      <p:ext uri="{BB962C8B-B14F-4D97-AF65-F5344CB8AC3E}">
        <p14:creationId xmlns:p14="http://schemas.microsoft.com/office/powerpoint/2010/main" val="23823634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806608" y="365125"/>
            <a:ext cx="1547191" cy="5811838"/>
          </a:xfrm>
        </p:spPr>
        <p:txBody>
          <a:bodyPr vert="eaVert"/>
          <a:lstStyle>
            <a:lvl1pPr>
              <a:defRPr b="0" i="0"/>
            </a:lvl1pPr>
          </a:lstStyle>
          <a:p>
            <a:r>
              <a:rPr lang="en-US"/>
              <a:t>Click to edit Master title style</a:t>
            </a:r>
            <a:endParaRPr lang="en-GB" dirty="0"/>
          </a:p>
        </p:txBody>
      </p:sp>
      <p:sp>
        <p:nvSpPr>
          <p:cNvPr id="3" name="Vertical Text Placeholder 2"/>
          <p:cNvSpPr>
            <a:spLocks noGrp="1"/>
          </p:cNvSpPr>
          <p:nvPr>
            <p:ph type="body" orient="vert" idx="1"/>
          </p:nvPr>
        </p:nvSpPr>
        <p:spPr>
          <a:xfrm>
            <a:off x="838200" y="365125"/>
            <a:ext cx="8796130" cy="5811838"/>
          </a:xfrm>
        </p:spPr>
        <p:txBody>
          <a:bodyPr vert="eaVert"/>
          <a:lstStyle>
            <a:lvl1pPr>
              <a:defRPr b="0" i="0"/>
            </a:lvl1pPr>
            <a:lvl2pPr>
              <a:defRPr b="0"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p>
            <a:fld id="{6392F3C1-0B21-4B51-A342-0F51B3F7BBAD}" type="datetimeFigureOut">
              <a:rPr lang="en-GB" smtClean="0"/>
              <a:t>09/08/2025</a:t>
            </a:fld>
            <a:endParaRPr lang="en-GB"/>
          </a:p>
        </p:txBody>
      </p:sp>
      <p:sp>
        <p:nvSpPr>
          <p:cNvPr id="6" name="Slide Number Placeholder 5"/>
          <p:cNvSpPr>
            <a:spLocks noGrp="1"/>
          </p:cNvSpPr>
          <p:nvPr>
            <p:ph type="sldNum" sz="quarter" idx="12"/>
          </p:nvPr>
        </p:nvSpPr>
        <p:spPr/>
        <p:txBody>
          <a:bodyPr/>
          <a:lstStyle/>
          <a:p>
            <a:fld id="{E8DF6C8E-05E1-4D05-BAE8-1259DBC81783}" type="slidenum">
              <a:rPr lang="en-GB" smtClean="0"/>
              <a:t>‹#›</a:t>
            </a:fld>
            <a:endParaRPr lang="en-GB"/>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rcRect t="15784" b="15784"/>
          <a:stretch/>
        </p:blipFill>
        <p:spPr>
          <a:xfrm>
            <a:off x="4740272" y="6258877"/>
            <a:ext cx="2357758" cy="560070"/>
          </a:xfrm>
          <a:prstGeom prst="rect">
            <a:avLst/>
          </a:prstGeom>
        </p:spPr>
      </p:pic>
      <p:pic>
        <p:nvPicPr>
          <p:cNvPr id="8" name="Picture 7">
            <a:extLst>
              <a:ext uri="{FF2B5EF4-FFF2-40B4-BE49-F238E27FC236}">
                <a16:creationId xmlns:a16="http://schemas.microsoft.com/office/drawing/2014/main" id="{90B5874C-C5E1-CD46-9627-4FC316B7FC2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15784" b="15784"/>
          <a:stretch/>
        </p:blipFill>
        <p:spPr>
          <a:xfrm>
            <a:off x="4740272" y="6258877"/>
            <a:ext cx="2357758" cy="560070"/>
          </a:xfrm>
          <a:prstGeom prst="rect">
            <a:avLst/>
          </a:prstGeom>
        </p:spPr>
      </p:pic>
    </p:spTree>
    <p:extLst>
      <p:ext uri="{BB962C8B-B14F-4D97-AF65-F5344CB8AC3E}">
        <p14:creationId xmlns:p14="http://schemas.microsoft.com/office/powerpoint/2010/main" val="37121499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B52259"/>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000249"/>
            <a:ext cx="9959340" cy="1509713"/>
          </a:xfrm>
        </p:spPr>
        <p:txBody>
          <a:bodyPr anchor="b">
            <a:normAutofit/>
          </a:bodyPr>
          <a:lstStyle>
            <a:lvl1pPr algn="l">
              <a:defRPr sz="4400" b="0" i="0">
                <a:solidFill>
                  <a:schemeClr val="bg1"/>
                </a:solidFill>
              </a:defRPr>
            </a:lvl1pPr>
          </a:lstStyle>
          <a:p>
            <a:r>
              <a:rPr lang="en-US"/>
              <a:t>Click to edit Master title style</a:t>
            </a:r>
            <a:endParaRPr lang="en-GB" dirty="0"/>
          </a:p>
        </p:txBody>
      </p:sp>
      <p:sp>
        <p:nvSpPr>
          <p:cNvPr id="3" name="Subtitle 2"/>
          <p:cNvSpPr>
            <a:spLocks noGrp="1"/>
          </p:cNvSpPr>
          <p:nvPr>
            <p:ph type="subTitle" idx="1"/>
          </p:nvPr>
        </p:nvSpPr>
        <p:spPr>
          <a:xfrm>
            <a:off x="838200" y="3602038"/>
            <a:ext cx="9959340" cy="1655762"/>
          </a:xfrm>
        </p:spPr>
        <p:txBody>
          <a:bodyPr>
            <a:normAutofit/>
          </a:bodyPr>
          <a:lstStyle>
            <a:lvl1pPr marL="0" indent="0" algn="l">
              <a:buNone/>
              <a:defRPr sz="2000" b="0" i="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4" name="Date Placeholder 3"/>
          <p:cNvSpPr>
            <a:spLocks noGrp="1"/>
          </p:cNvSpPr>
          <p:nvPr>
            <p:ph type="dt" sz="half" idx="10"/>
          </p:nvPr>
        </p:nvSpPr>
        <p:spPr/>
        <p:txBody>
          <a:bodyPr/>
          <a:lstStyle>
            <a:lvl1pPr>
              <a:defRPr>
                <a:solidFill>
                  <a:schemeClr val="bg1"/>
                </a:solidFill>
              </a:defRPr>
            </a:lvl1pPr>
          </a:lstStyle>
          <a:p>
            <a:fld id="{6392F3C1-0B21-4B51-A342-0F51B3F7BBAD}" type="datetimeFigureOut">
              <a:rPr lang="en-GB" smtClean="0"/>
              <a:pPr/>
              <a:t>09/08/2025</a:t>
            </a:fld>
            <a:endParaRPr lang="en-GB"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E8DF6C8E-05E1-4D05-BAE8-1259DBC81783}" type="slidenum">
              <a:rPr lang="en-GB" smtClean="0"/>
              <a:pPr/>
              <a:t>‹#›</a:t>
            </a:fld>
            <a:endParaRPr lang="en-GB"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7170" y="80666"/>
            <a:ext cx="3086589" cy="1642065"/>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rcRect t="20895" b="20895"/>
          <a:stretch/>
        </p:blipFill>
        <p:spPr>
          <a:xfrm>
            <a:off x="4317682" y="6194289"/>
            <a:ext cx="3000375" cy="606009"/>
          </a:xfrm>
          <a:prstGeom prst="rect">
            <a:avLst/>
          </a:prstGeom>
        </p:spPr>
      </p:pic>
    </p:spTree>
    <p:extLst>
      <p:ext uri="{BB962C8B-B14F-4D97-AF65-F5344CB8AC3E}">
        <p14:creationId xmlns:p14="http://schemas.microsoft.com/office/powerpoint/2010/main" val="21027167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1850" y="1802295"/>
            <a:ext cx="10515600" cy="4287355"/>
          </a:xfrm>
        </p:spPr>
        <p:txBody>
          <a:bodyPr>
            <a:normAutofit/>
          </a:bodyPr>
          <a:lstStyle>
            <a:lvl1pPr marL="0" indent="0">
              <a:buNone/>
              <a:defRPr sz="1600" b="0" i="0">
                <a:solidFill>
                  <a:srgbClr val="3C3C3B"/>
                </a:solidFill>
                <a:latin typeface="Avenir Book" panose="02000503020000020003" pitchFamily="2"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92F3C1-0B21-4B51-A342-0F51B3F7BBAD}" type="datetimeFigureOut">
              <a:rPr lang="en-GB" smtClean="0"/>
              <a:t>09/08/2025</a:t>
            </a:fld>
            <a:endParaRPr lang="en-GB"/>
          </a:p>
        </p:txBody>
      </p:sp>
      <p:sp>
        <p:nvSpPr>
          <p:cNvPr id="6" name="Slide Number Placeholder 5"/>
          <p:cNvSpPr>
            <a:spLocks noGrp="1"/>
          </p:cNvSpPr>
          <p:nvPr>
            <p:ph type="sldNum" sz="quarter" idx="12"/>
          </p:nvPr>
        </p:nvSpPr>
        <p:spPr/>
        <p:txBody>
          <a:bodyPr/>
          <a:lstStyle/>
          <a:p>
            <a:fld id="{E8DF6C8E-05E1-4D05-BAE8-1259DBC81783}" type="slidenum">
              <a:rPr lang="en-GB" smtClean="0"/>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rcRect t="15784" b="15784"/>
          <a:stretch/>
        </p:blipFill>
        <p:spPr>
          <a:xfrm>
            <a:off x="4740272" y="6258877"/>
            <a:ext cx="2357758" cy="560070"/>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82200" y="0"/>
            <a:ext cx="2457450" cy="1307363"/>
          </a:xfrm>
          <a:prstGeom prst="rect">
            <a:avLst/>
          </a:prstGeom>
        </p:spPr>
      </p:pic>
      <p:sp>
        <p:nvSpPr>
          <p:cNvPr id="9" name="Title 1">
            <a:extLst>
              <a:ext uri="{FF2B5EF4-FFF2-40B4-BE49-F238E27FC236}">
                <a16:creationId xmlns:a16="http://schemas.microsoft.com/office/drawing/2014/main" id="{6C370FE5-5514-4147-889D-55501E9FBD03}"/>
              </a:ext>
            </a:extLst>
          </p:cNvPr>
          <p:cNvSpPr>
            <a:spLocks noGrp="1"/>
          </p:cNvSpPr>
          <p:nvPr>
            <p:ph type="title"/>
          </p:nvPr>
        </p:nvSpPr>
        <p:spPr>
          <a:xfrm>
            <a:off x="838200" y="365125"/>
            <a:ext cx="9311640" cy="1325563"/>
          </a:xfrm>
        </p:spPr>
        <p:txBody>
          <a:bodyPr/>
          <a:lstStyle>
            <a:lvl1pPr>
              <a:defRPr b="0" i="0">
                <a:latin typeface="Avenir Book" panose="02000503020000020003" pitchFamily="2" charset="0"/>
                <a:cs typeface="Arial" panose="020B0604020202020204" pitchFamily="34" charset="0"/>
              </a:defRPr>
            </a:lvl1pPr>
          </a:lstStyle>
          <a:p>
            <a:r>
              <a:rPr lang="en-US"/>
              <a:t>Click to edit Master title style</a:t>
            </a:r>
            <a:endParaRPr lang="en-GB" dirty="0"/>
          </a:p>
        </p:txBody>
      </p:sp>
    </p:spTree>
    <p:extLst>
      <p:ext uri="{BB962C8B-B14F-4D97-AF65-F5344CB8AC3E}">
        <p14:creationId xmlns:p14="http://schemas.microsoft.com/office/powerpoint/2010/main" val="18368152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183188" y="1211580"/>
            <a:ext cx="6172200" cy="4649470"/>
          </a:xfrm>
        </p:spPr>
        <p:txBody>
          <a:bodyPr/>
          <a:lstStyle>
            <a:lvl1pPr>
              <a:defRPr sz="1600" b="0" i="0"/>
            </a:lvl1pPr>
            <a:lvl2pPr>
              <a:defRPr sz="1400" b="0" i="0"/>
            </a:lvl2pPr>
            <a:lvl3pPr>
              <a:defRPr sz="1200" b="0" i="0"/>
            </a:lvl3pPr>
            <a:lvl4pPr>
              <a:defRPr sz="1050" b="0" i="0"/>
            </a:lvl4pPr>
            <a:lvl5pPr>
              <a:defRPr sz="900" b="0" i="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3"/>
          <p:cNvSpPr>
            <a:spLocks noGrp="1"/>
          </p:cNvSpPr>
          <p:nvPr>
            <p:ph type="body" sz="half" idx="2"/>
          </p:nvPr>
        </p:nvSpPr>
        <p:spPr>
          <a:xfrm>
            <a:off x="839788" y="2057400"/>
            <a:ext cx="3932237" cy="3811588"/>
          </a:xfrm>
        </p:spPr>
        <p:txBody>
          <a:bodyPr>
            <a:normAutofit/>
          </a:bodyPr>
          <a:lstStyle>
            <a:lvl1pPr marL="0" indent="0">
              <a:buNone/>
              <a:defRPr sz="1600" b="0" i="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92F3C1-0B21-4B51-A342-0F51B3F7BBAD}" type="datetimeFigureOut">
              <a:rPr lang="en-GB" smtClean="0"/>
              <a:t>09/08/2025</a:t>
            </a:fld>
            <a:endParaRPr lang="en-GB"/>
          </a:p>
        </p:txBody>
      </p:sp>
      <p:sp>
        <p:nvSpPr>
          <p:cNvPr id="7" name="Slide Number Placeholder 6"/>
          <p:cNvSpPr>
            <a:spLocks noGrp="1"/>
          </p:cNvSpPr>
          <p:nvPr>
            <p:ph type="sldNum" sz="quarter" idx="12"/>
          </p:nvPr>
        </p:nvSpPr>
        <p:spPr/>
        <p:txBody>
          <a:bodyPr/>
          <a:lstStyle/>
          <a:p>
            <a:fld id="{E8DF6C8E-05E1-4D05-BAE8-1259DBC81783}" type="slidenum">
              <a:rPr lang="en-GB" smtClean="0"/>
              <a:t>‹#›</a:t>
            </a:fld>
            <a:endParaRPr lang="en-GB"/>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rcRect t="15784" b="15784"/>
          <a:stretch/>
        </p:blipFill>
        <p:spPr>
          <a:xfrm>
            <a:off x="4740272" y="6258877"/>
            <a:ext cx="2357758" cy="56007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82200" y="0"/>
            <a:ext cx="2457450" cy="1307363"/>
          </a:xfrm>
          <a:prstGeom prst="rect">
            <a:avLst/>
          </a:prstGeom>
        </p:spPr>
      </p:pic>
      <p:sp>
        <p:nvSpPr>
          <p:cNvPr id="10" name="Title 1">
            <a:extLst>
              <a:ext uri="{FF2B5EF4-FFF2-40B4-BE49-F238E27FC236}">
                <a16:creationId xmlns:a16="http://schemas.microsoft.com/office/drawing/2014/main" id="{AF7B749C-53AA-3B47-B86F-D1AA412B1B72}"/>
              </a:ext>
            </a:extLst>
          </p:cNvPr>
          <p:cNvSpPr txBox="1">
            <a:spLocks/>
          </p:cNvSpPr>
          <p:nvPr userDrawn="1"/>
        </p:nvSpPr>
        <p:spPr>
          <a:xfrm>
            <a:off x="838200" y="365125"/>
            <a:ext cx="3932237" cy="15696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rgbClr val="B52259"/>
                </a:solidFill>
                <a:latin typeface="Avenir Heavy" panose="020B0703020203020204" pitchFamily="34" charset="0"/>
                <a:ea typeface="+mj-ea"/>
                <a:cs typeface="+mj-cs"/>
              </a:defRPr>
            </a:lvl1pPr>
          </a:lstStyle>
          <a:p>
            <a:r>
              <a:rPr lang="en-GB" dirty="0"/>
              <a:t>Click to edit Master title style</a:t>
            </a:r>
          </a:p>
        </p:txBody>
      </p:sp>
    </p:spTree>
    <p:extLst>
      <p:ext uri="{BB962C8B-B14F-4D97-AF65-F5344CB8AC3E}">
        <p14:creationId xmlns:p14="http://schemas.microsoft.com/office/powerpoint/2010/main" val="33010192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1200150"/>
            <a:ext cx="6172200" cy="4660900"/>
          </a:xfrm>
        </p:spPr>
        <p:txBody>
          <a:bodyPr/>
          <a:lstStyle>
            <a:lvl1pPr marL="0" indent="0">
              <a:buNone/>
              <a:defRPr sz="3200" b="0"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5" name="Date Placeholder 4"/>
          <p:cNvSpPr>
            <a:spLocks noGrp="1"/>
          </p:cNvSpPr>
          <p:nvPr>
            <p:ph type="dt" sz="half" idx="10"/>
          </p:nvPr>
        </p:nvSpPr>
        <p:spPr/>
        <p:txBody>
          <a:bodyPr/>
          <a:lstStyle/>
          <a:p>
            <a:fld id="{6392F3C1-0B21-4B51-A342-0F51B3F7BBAD}" type="datetimeFigureOut">
              <a:rPr lang="en-GB" smtClean="0"/>
              <a:t>09/08/2025</a:t>
            </a:fld>
            <a:endParaRPr lang="en-GB"/>
          </a:p>
        </p:txBody>
      </p:sp>
      <p:sp>
        <p:nvSpPr>
          <p:cNvPr id="7" name="Slide Number Placeholder 6"/>
          <p:cNvSpPr>
            <a:spLocks noGrp="1"/>
          </p:cNvSpPr>
          <p:nvPr>
            <p:ph type="sldNum" sz="quarter" idx="12"/>
          </p:nvPr>
        </p:nvSpPr>
        <p:spPr/>
        <p:txBody>
          <a:bodyPr/>
          <a:lstStyle/>
          <a:p>
            <a:fld id="{E8DF6C8E-05E1-4D05-BAE8-1259DBC81783}" type="slidenum">
              <a:rPr lang="en-GB" smtClean="0"/>
              <a:t>‹#›</a:t>
            </a:fld>
            <a:endParaRPr lang="en-GB"/>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rcRect t="15784" b="15784"/>
          <a:stretch/>
        </p:blipFill>
        <p:spPr>
          <a:xfrm>
            <a:off x="4740272" y="6258877"/>
            <a:ext cx="2357758" cy="56007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82200" y="0"/>
            <a:ext cx="2457450" cy="1307363"/>
          </a:xfrm>
          <a:prstGeom prst="rect">
            <a:avLst/>
          </a:prstGeom>
        </p:spPr>
      </p:pic>
      <p:sp>
        <p:nvSpPr>
          <p:cNvPr id="10" name="Text Placeholder 3">
            <a:extLst>
              <a:ext uri="{FF2B5EF4-FFF2-40B4-BE49-F238E27FC236}">
                <a16:creationId xmlns:a16="http://schemas.microsoft.com/office/drawing/2014/main" id="{18EC59EE-7C3C-2A48-97AE-F373E70B4738}"/>
              </a:ext>
            </a:extLst>
          </p:cNvPr>
          <p:cNvSpPr>
            <a:spLocks noGrp="1"/>
          </p:cNvSpPr>
          <p:nvPr>
            <p:ph type="body" sz="half" idx="2"/>
          </p:nvPr>
        </p:nvSpPr>
        <p:spPr>
          <a:xfrm>
            <a:off x="839788" y="2057400"/>
            <a:ext cx="3932237" cy="3811588"/>
          </a:xfrm>
        </p:spPr>
        <p:txBody>
          <a:bodyPr>
            <a:normAutofit/>
          </a:bodyPr>
          <a:lstStyle>
            <a:lvl1pPr marL="0" indent="0">
              <a:buNone/>
              <a:defRPr sz="1600" b="0" i="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Title 1">
            <a:extLst>
              <a:ext uri="{FF2B5EF4-FFF2-40B4-BE49-F238E27FC236}">
                <a16:creationId xmlns:a16="http://schemas.microsoft.com/office/drawing/2014/main" id="{F31E8F93-F907-A74B-AEBF-962FDF4537A6}"/>
              </a:ext>
            </a:extLst>
          </p:cNvPr>
          <p:cNvSpPr txBox="1">
            <a:spLocks/>
          </p:cNvSpPr>
          <p:nvPr userDrawn="1"/>
        </p:nvSpPr>
        <p:spPr>
          <a:xfrm>
            <a:off x="838200" y="365125"/>
            <a:ext cx="3932237" cy="15696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rgbClr val="B52259"/>
                </a:solidFill>
                <a:latin typeface="Avenir Heavy" panose="020B0703020203020204" pitchFamily="34" charset="0"/>
                <a:ea typeface="+mj-ea"/>
                <a:cs typeface="+mj-cs"/>
              </a:defRPr>
            </a:lvl1pPr>
          </a:lstStyle>
          <a:p>
            <a:r>
              <a:rPr lang="en-GB" dirty="0"/>
              <a:t>Click to edit Master title style</a:t>
            </a:r>
          </a:p>
        </p:txBody>
      </p:sp>
    </p:spTree>
    <p:extLst>
      <p:ext uri="{BB962C8B-B14F-4D97-AF65-F5344CB8AC3E}">
        <p14:creationId xmlns:p14="http://schemas.microsoft.com/office/powerpoint/2010/main" val="1037573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ED1A37"/>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6735180" cy="4325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ctrTitle"/>
          </p:nvPr>
        </p:nvSpPr>
        <p:spPr>
          <a:xfrm>
            <a:off x="814489" y="5445508"/>
            <a:ext cx="10644470" cy="417556"/>
          </a:xfrm>
        </p:spPr>
        <p:txBody>
          <a:bodyPr lIns="0" tIns="0" rIns="0" bIns="0" anchor="t" anchorCtr="0">
            <a:normAutofit/>
          </a:bodyPr>
          <a:lstStyle>
            <a:lvl1pPr algn="l">
              <a:defRPr sz="2721" b="1">
                <a:solidFill>
                  <a:schemeClr val="bg1"/>
                </a:solidFill>
              </a:defRPr>
            </a:lvl1pPr>
          </a:lstStyle>
          <a:p>
            <a:r>
              <a:rPr lang="en-US"/>
              <a:t>Click to edit Master title style</a:t>
            </a:r>
            <a:endParaRPr lang="en-GB" dirty="0"/>
          </a:p>
        </p:txBody>
      </p:sp>
      <p:sp>
        <p:nvSpPr>
          <p:cNvPr id="3" name="Subtitle 2"/>
          <p:cNvSpPr>
            <a:spLocks noGrp="1"/>
          </p:cNvSpPr>
          <p:nvPr>
            <p:ph type="subTitle" idx="1"/>
          </p:nvPr>
        </p:nvSpPr>
        <p:spPr>
          <a:xfrm>
            <a:off x="814489" y="5085545"/>
            <a:ext cx="10644471" cy="359962"/>
          </a:xfrm>
        </p:spPr>
        <p:txBody>
          <a:bodyPr lIns="0" tIns="0" rIns="0" bIns="0" anchor="t" anchorCtr="0">
            <a:normAutofit/>
          </a:bodyPr>
          <a:lstStyle>
            <a:lvl1pPr marL="0" indent="0" algn="l">
              <a:buNone/>
              <a:defRPr sz="2177" b="0">
                <a:solidFill>
                  <a:schemeClr val="bg1"/>
                </a:solidFill>
              </a:defRPr>
            </a:lvl1pPr>
            <a:lvl2pPr marL="473026" indent="0" algn="ctr">
              <a:buNone/>
              <a:defRPr>
                <a:solidFill>
                  <a:schemeClr val="tx1">
                    <a:tint val="75000"/>
                  </a:schemeClr>
                </a:solidFill>
              </a:defRPr>
            </a:lvl2pPr>
            <a:lvl3pPr marL="946052" indent="0" algn="ctr">
              <a:buNone/>
              <a:defRPr>
                <a:solidFill>
                  <a:schemeClr val="tx1">
                    <a:tint val="75000"/>
                  </a:schemeClr>
                </a:solidFill>
              </a:defRPr>
            </a:lvl3pPr>
            <a:lvl4pPr marL="1419078" indent="0" algn="ctr">
              <a:buNone/>
              <a:defRPr>
                <a:solidFill>
                  <a:schemeClr val="tx1">
                    <a:tint val="75000"/>
                  </a:schemeClr>
                </a:solidFill>
              </a:defRPr>
            </a:lvl4pPr>
            <a:lvl5pPr marL="1892104" indent="0" algn="ctr">
              <a:buNone/>
              <a:defRPr>
                <a:solidFill>
                  <a:schemeClr val="tx1">
                    <a:tint val="75000"/>
                  </a:schemeClr>
                </a:solidFill>
              </a:defRPr>
            </a:lvl5pPr>
            <a:lvl6pPr marL="2365129" indent="0" algn="ctr">
              <a:buNone/>
              <a:defRPr>
                <a:solidFill>
                  <a:schemeClr val="tx1">
                    <a:tint val="75000"/>
                  </a:schemeClr>
                </a:solidFill>
              </a:defRPr>
            </a:lvl6pPr>
            <a:lvl7pPr marL="2838155" indent="0" algn="ctr">
              <a:buNone/>
              <a:defRPr>
                <a:solidFill>
                  <a:schemeClr val="tx1">
                    <a:tint val="75000"/>
                  </a:schemeClr>
                </a:solidFill>
              </a:defRPr>
            </a:lvl7pPr>
            <a:lvl8pPr marL="3311181" indent="0" algn="ctr">
              <a:buNone/>
              <a:defRPr>
                <a:solidFill>
                  <a:schemeClr val="tx1">
                    <a:tint val="75000"/>
                  </a:schemeClr>
                </a:solidFill>
              </a:defRPr>
            </a:lvl8pPr>
            <a:lvl9pPr marL="3784207" indent="0" algn="ctr">
              <a:buNone/>
              <a:defRPr>
                <a:solidFill>
                  <a:schemeClr val="tx1">
                    <a:tint val="75000"/>
                  </a:schemeClr>
                </a:solidFill>
              </a:defRPr>
            </a:lvl9pPr>
          </a:lstStyle>
          <a:p>
            <a:r>
              <a:rPr lang="en-US"/>
              <a:t>Click to edit Master subtitle style</a:t>
            </a:r>
            <a:endParaRPr lang="en-GB" dirty="0"/>
          </a:p>
        </p:txBody>
      </p:sp>
      <p:pic>
        <p:nvPicPr>
          <p:cNvPr id="9" name="Picture 5" descr="C:\Users\Kasey.Ly\Desktop\Powerpoint assets\VC_logo_white.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9413818" y="540001"/>
            <a:ext cx="1993846" cy="580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32936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Section Divider">
    <p:bg>
      <p:bgPr>
        <a:solidFill>
          <a:srgbClr val="ED1A37"/>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14489" y="5445508"/>
            <a:ext cx="10644470" cy="417556"/>
          </a:xfrm>
        </p:spPr>
        <p:txBody>
          <a:bodyPr lIns="0" tIns="0" rIns="0" bIns="0" anchor="t" anchorCtr="0">
            <a:normAutofit/>
          </a:bodyPr>
          <a:lstStyle>
            <a:lvl1pPr algn="l">
              <a:defRPr sz="2721" b="1">
                <a:solidFill>
                  <a:schemeClr val="bg1"/>
                </a:solidFill>
              </a:defRPr>
            </a:lvl1pPr>
          </a:lstStyle>
          <a:p>
            <a:r>
              <a:rPr lang="en-US" dirty="0"/>
              <a:t>Section Divider</a:t>
            </a:r>
            <a:endParaRPr lang="en-GB" dirty="0"/>
          </a:p>
        </p:txBody>
      </p:sp>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6735180" cy="4325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51146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accent2"/>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98299" y="125099"/>
            <a:ext cx="2476131" cy="1392573"/>
          </a:xfrm>
          <a:prstGeom prst="rect">
            <a:avLst/>
          </a:prstGeom>
        </p:spPr>
      </p:pic>
      <p:sp>
        <p:nvSpPr>
          <p:cNvPr id="2" name="Title 1"/>
          <p:cNvSpPr>
            <a:spLocks noGrp="1"/>
          </p:cNvSpPr>
          <p:nvPr>
            <p:ph type="ctrTitle"/>
          </p:nvPr>
        </p:nvSpPr>
        <p:spPr>
          <a:xfrm>
            <a:off x="814489" y="5445508"/>
            <a:ext cx="10644470" cy="417556"/>
          </a:xfrm>
        </p:spPr>
        <p:txBody>
          <a:bodyPr lIns="0" tIns="0" rIns="0" bIns="0" anchor="t" anchorCtr="0">
            <a:normAutofit/>
          </a:bodyPr>
          <a:lstStyle>
            <a:lvl1pPr algn="l">
              <a:defRPr sz="2721" b="1">
                <a:solidFill>
                  <a:schemeClr val="bg1"/>
                </a:solidFill>
              </a:defRPr>
            </a:lvl1pPr>
          </a:lstStyle>
          <a:p>
            <a:r>
              <a:rPr lang="en-US"/>
              <a:t>Click to edit Master title style</a:t>
            </a:r>
            <a:endParaRPr lang="en-GB" dirty="0"/>
          </a:p>
        </p:txBody>
      </p:sp>
      <p:sp>
        <p:nvSpPr>
          <p:cNvPr id="3" name="Subtitle 2"/>
          <p:cNvSpPr>
            <a:spLocks noGrp="1"/>
          </p:cNvSpPr>
          <p:nvPr>
            <p:ph type="subTitle" idx="1"/>
          </p:nvPr>
        </p:nvSpPr>
        <p:spPr>
          <a:xfrm>
            <a:off x="814489" y="5085545"/>
            <a:ext cx="10644471" cy="359962"/>
          </a:xfrm>
        </p:spPr>
        <p:txBody>
          <a:bodyPr lIns="0" tIns="0" rIns="0" bIns="0" anchor="t" anchorCtr="0">
            <a:normAutofit/>
          </a:bodyPr>
          <a:lstStyle>
            <a:lvl1pPr marL="0" indent="0" algn="l">
              <a:buNone/>
              <a:defRPr sz="2177" b="0">
                <a:solidFill>
                  <a:schemeClr val="bg1"/>
                </a:solidFill>
              </a:defRPr>
            </a:lvl1pPr>
            <a:lvl2pPr marL="473026" indent="0" algn="ctr">
              <a:buNone/>
              <a:defRPr>
                <a:solidFill>
                  <a:schemeClr val="tx1">
                    <a:tint val="75000"/>
                  </a:schemeClr>
                </a:solidFill>
              </a:defRPr>
            </a:lvl2pPr>
            <a:lvl3pPr marL="946052" indent="0" algn="ctr">
              <a:buNone/>
              <a:defRPr>
                <a:solidFill>
                  <a:schemeClr val="tx1">
                    <a:tint val="75000"/>
                  </a:schemeClr>
                </a:solidFill>
              </a:defRPr>
            </a:lvl3pPr>
            <a:lvl4pPr marL="1419078" indent="0" algn="ctr">
              <a:buNone/>
              <a:defRPr>
                <a:solidFill>
                  <a:schemeClr val="tx1">
                    <a:tint val="75000"/>
                  </a:schemeClr>
                </a:solidFill>
              </a:defRPr>
            </a:lvl4pPr>
            <a:lvl5pPr marL="1892104" indent="0" algn="ctr">
              <a:buNone/>
              <a:defRPr>
                <a:solidFill>
                  <a:schemeClr val="tx1">
                    <a:tint val="75000"/>
                  </a:schemeClr>
                </a:solidFill>
              </a:defRPr>
            </a:lvl5pPr>
            <a:lvl6pPr marL="2365129" indent="0" algn="ctr">
              <a:buNone/>
              <a:defRPr>
                <a:solidFill>
                  <a:schemeClr val="tx1">
                    <a:tint val="75000"/>
                  </a:schemeClr>
                </a:solidFill>
              </a:defRPr>
            </a:lvl6pPr>
            <a:lvl7pPr marL="2838155" indent="0" algn="ctr">
              <a:buNone/>
              <a:defRPr>
                <a:solidFill>
                  <a:schemeClr val="tx1">
                    <a:tint val="75000"/>
                  </a:schemeClr>
                </a:solidFill>
              </a:defRPr>
            </a:lvl7pPr>
            <a:lvl8pPr marL="3311181" indent="0" algn="ctr">
              <a:buNone/>
              <a:defRPr>
                <a:solidFill>
                  <a:schemeClr val="tx1">
                    <a:tint val="75000"/>
                  </a:schemeClr>
                </a:solidFill>
              </a:defRPr>
            </a:lvl8pPr>
            <a:lvl9pPr marL="3784207" indent="0" algn="ctr">
              <a:buNone/>
              <a:defRPr>
                <a:solidFill>
                  <a:schemeClr val="tx1">
                    <a:tint val="75000"/>
                  </a:schemeClr>
                </a:solidFill>
              </a:defRPr>
            </a:lvl9pPr>
          </a:lstStyle>
          <a:p>
            <a:r>
              <a:rPr lang="en-US"/>
              <a:t>Click to edit Master subtitle style</a:t>
            </a:r>
            <a:endParaRPr lang="en-GB" dirty="0"/>
          </a:p>
        </p:txBody>
      </p:sp>
      <p:sp>
        <p:nvSpPr>
          <p:cNvPr id="10" name="AutoShape 7"/>
          <p:cNvSpPr>
            <a:spLocks noChangeAspect="1" noChangeArrowheads="1" noTextEdit="1"/>
          </p:cNvSpPr>
          <p:nvPr userDrawn="1"/>
        </p:nvSpPr>
        <p:spPr bwMode="auto">
          <a:xfrm>
            <a:off x="0" y="0"/>
            <a:ext cx="6734922" cy="4325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2935" tIns="41468" rIns="82935" bIns="41468" numCol="1" anchor="t" anchorCtr="0" compatLnSpc="1">
            <a:prstTxWarp prst="textNoShape">
              <a:avLst/>
            </a:prstTxWarp>
          </a:bodyPr>
          <a:lstStyle/>
          <a:p>
            <a:endParaRPr lang="en-GB" sz="1633"/>
          </a:p>
        </p:txBody>
      </p:sp>
      <p:sp>
        <p:nvSpPr>
          <p:cNvPr id="11" name="Freeform 9"/>
          <p:cNvSpPr>
            <a:spLocks/>
          </p:cNvSpPr>
          <p:nvPr userDrawn="1"/>
        </p:nvSpPr>
        <p:spPr bwMode="auto">
          <a:xfrm>
            <a:off x="0" y="0"/>
            <a:ext cx="6975650" cy="4325306"/>
          </a:xfrm>
          <a:custGeom>
            <a:avLst/>
            <a:gdLst>
              <a:gd name="T0" fmla="*/ 10431 w 15233"/>
              <a:gd name="T1" fmla="*/ 932 h 11874"/>
              <a:gd name="T2" fmla="*/ 12046 w 15233"/>
              <a:gd name="T3" fmla="*/ 0 h 11874"/>
              <a:gd name="T4" fmla="*/ 0 w 15233"/>
              <a:gd name="T5" fmla="*/ 0 h 11874"/>
              <a:gd name="T6" fmla="*/ 0 w 15233"/>
              <a:gd name="T7" fmla="*/ 6955 h 11874"/>
              <a:gd name="T8" fmla="*/ 1412 w 15233"/>
              <a:gd name="T9" fmla="*/ 6140 h 11874"/>
              <a:gd name="T10" fmla="*/ 1751 w 15233"/>
              <a:gd name="T11" fmla="*/ 6399 h 11874"/>
              <a:gd name="T12" fmla="*/ 1751 w 15233"/>
              <a:gd name="T13" fmla="*/ 10348 h 11874"/>
              <a:gd name="T14" fmla="*/ 3276 w 15233"/>
              <a:gd name="T15" fmla="*/ 11874 h 11874"/>
              <a:gd name="T16" fmla="*/ 5786 w 15233"/>
              <a:gd name="T17" fmla="*/ 11874 h 11874"/>
              <a:gd name="T18" fmla="*/ 6799 w 15233"/>
              <a:gd name="T19" fmla="*/ 11534 h 11874"/>
              <a:gd name="T20" fmla="*/ 7324 w 15233"/>
              <a:gd name="T21" fmla="*/ 10348 h 11874"/>
              <a:gd name="T22" fmla="*/ 7324 w 15233"/>
              <a:gd name="T23" fmla="*/ 6308 h 11874"/>
              <a:gd name="T24" fmla="*/ 7697 w 15233"/>
              <a:gd name="T25" fmla="*/ 6160 h 11874"/>
              <a:gd name="T26" fmla="*/ 11131 w 15233"/>
              <a:gd name="T27" fmla="*/ 8143 h 11874"/>
              <a:gd name="T28" fmla="*/ 13215 w 15233"/>
              <a:gd name="T29" fmla="*/ 7584 h 11874"/>
              <a:gd name="T30" fmla="*/ 14470 w 15233"/>
              <a:gd name="T31" fmla="*/ 5411 h 11874"/>
              <a:gd name="T32" fmla="*/ 13912 w 15233"/>
              <a:gd name="T33" fmla="*/ 3327 h 11874"/>
              <a:gd name="T34" fmla="*/ 10478 w 15233"/>
              <a:gd name="T35" fmla="*/ 1345 h 11874"/>
              <a:gd name="T36" fmla="*/ 10431 w 15233"/>
              <a:gd name="T37" fmla="*/ 932 h 11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233" h="11874">
                <a:moveTo>
                  <a:pt x="10431" y="932"/>
                </a:moveTo>
                <a:cubicBezTo>
                  <a:pt x="12046" y="0"/>
                  <a:pt x="12046" y="0"/>
                  <a:pt x="12046" y="0"/>
                </a:cubicBezTo>
                <a:cubicBezTo>
                  <a:pt x="0" y="0"/>
                  <a:pt x="0" y="0"/>
                  <a:pt x="0" y="0"/>
                </a:cubicBezTo>
                <a:cubicBezTo>
                  <a:pt x="0" y="6955"/>
                  <a:pt x="0" y="6955"/>
                  <a:pt x="0" y="6955"/>
                </a:cubicBezTo>
                <a:cubicBezTo>
                  <a:pt x="1412" y="6140"/>
                  <a:pt x="1412" y="6140"/>
                  <a:pt x="1412" y="6140"/>
                </a:cubicBezTo>
                <a:cubicBezTo>
                  <a:pt x="1559" y="6092"/>
                  <a:pt x="1751" y="6175"/>
                  <a:pt x="1751" y="6399"/>
                </a:cubicBezTo>
                <a:cubicBezTo>
                  <a:pt x="1751" y="10348"/>
                  <a:pt x="1751" y="10348"/>
                  <a:pt x="1751" y="10348"/>
                </a:cubicBezTo>
                <a:cubicBezTo>
                  <a:pt x="1751" y="10348"/>
                  <a:pt x="1751" y="11874"/>
                  <a:pt x="3276" y="11874"/>
                </a:cubicBezTo>
                <a:cubicBezTo>
                  <a:pt x="5786" y="11874"/>
                  <a:pt x="5786" y="11874"/>
                  <a:pt x="5786" y="11874"/>
                </a:cubicBezTo>
                <a:cubicBezTo>
                  <a:pt x="6251" y="11874"/>
                  <a:pt x="6574" y="11732"/>
                  <a:pt x="6799" y="11534"/>
                </a:cubicBezTo>
                <a:cubicBezTo>
                  <a:pt x="7086" y="11314"/>
                  <a:pt x="7324" y="10950"/>
                  <a:pt x="7324" y="10348"/>
                </a:cubicBezTo>
                <a:cubicBezTo>
                  <a:pt x="7324" y="6308"/>
                  <a:pt x="7324" y="6308"/>
                  <a:pt x="7324" y="6308"/>
                </a:cubicBezTo>
                <a:cubicBezTo>
                  <a:pt x="7374" y="6133"/>
                  <a:pt x="7569" y="6086"/>
                  <a:pt x="7697" y="6160"/>
                </a:cubicBezTo>
                <a:cubicBezTo>
                  <a:pt x="7846" y="6246"/>
                  <a:pt x="11131" y="8143"/>
                  <a:pt x="11131" y="8143"/>
                </a:cubicBezTo>
                <a:cubicBezTo>
                  <a:pt x="12452" y="8906"/>
                  <a:pt x="13215" y="7584"/>
                  <a:pt x="13215" y="7584"/>
                </a:cubicBezTo>
                <a:cubicBezTo>
                  <a:pt x="14470" y="5411"/>
                  <a:pt x="14470" y="5411"/>
                  <a:pt x="14470" y="5411"/>
                </a:cubicBezTo>
                <a:cubicBezTo>
                  <a:pt x="15233" y="4090"/>
                  <a:pt x="13912" y="3327"/>
                  <a:pt x="13912" y="3327"/>
                </a:cubicBezTo>
                <a:cubicBezTo>
                  <a:pt x="13912" y="3327"/>
                  <a:pt x="10591" y="1410"/>
                  <a:pt x="10478" y="1345"/>
                </a:cubicBezTo>
                <a:cubicBezTo>
                  <a:pt x="10321" y="1255"/>
                  <a:pt x="10304" y="1046"/>
                  <a:pt x="10431" y="932"/>
                </a:cubicBezTo>
                <a:close/>
              </a:path>
            </a:pathLst>
          </a:custGeom>
          <a:solidFill>
            <a:srgbClr val="D9ECF3"/>
          </a:solidFill>
          <a:ln>
            <a:noFill/>
          </a:ln>
        </p:spPr>
        <p:txBody>
          <a:bodyPr vert="horz" wrap="square" lIns="82935" tIns="41468" rIns="82935" bIns="41468" numCol="1" anchor="t" anchorCtr="0" compatLnSpc="1">
            <a:prstTxWarp prst="textNoShape">
              <a:avLst/>
            </a:prstTxWarp>
          </a:bodyPr>
          <a:lstStyle/>
          <a:p>
            <a:endParaRPr lang="en-GB" sz="1633"/>
          </a:p>
        </p:txBody>
      </p:sp>
    </p:spTree>
    <p:extLst>
      <p:ext uri="{BB962C8B-B14F-4D97-AF65-F5344CB8AC3E}">
        <p14:creationId xmlns:p14="http://schemas.microsoft.com/office/powerpoint/2010/main" val="7166827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Section Divider">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14489" y="5445508"/>
            <a:ext cx="10644470" cy="417556"/>
          </a:xfrm>
        </p:spPr>
        <p:txBody>
          <a:bodyPr lIns="0" tIns="0" rIns="0" bIns="0" anchor="t" anchorCtr="0">
            <a:normAutofit/>
          </a:bodyPr>
          <a:lstStyle>
            <a:lvl1pPr algn="l">
              <a:defRPr sz="2721" b="1">
                <a:solidFill>
                  <a:schemeClr val="bg1"/>
                </a:solidFill>
              </a:defRPr>
            </a:lvl1pPr>
          </a:lstStyle>
          <a:p>
            <a:r>
              <a:rPr lang="en-US" dirty="0"/>
              <a:t>Section Divider</a:t>
            </a:r>
            <a:endParaRPr lang="en-GB" dirty="0"/>
          </a:p>
        </p:txBody>
      </p:sp>
      <p:sp>
        <p:nvSpPr>
          <p:cNvPr id="4" name="Freeform 9"/>
          <p:cNvSpPr>
            <a:spLocks/>
          </p:cNvSpPr>
          <p:nvPr userDrawn="1"/>
        </p:nvSpPr>
        <p:spPr bwMode="auto">
          <a:xfrm>
            <a:off x="0" y="0"/>
            <a:ext cx="6975650" cy="4325306"/>
          </a:xfrm>
          <a:custGeom>
            <a:avLst/>
            <a:gdLst>
              <a:gd name="T0" fmla="*/ 10431 w 15233"/>
              <a:gd name="T1" fmla="*/ 932 h 11874"/>
              <a:gd name="T2" fmla="*/ 12046 w 15233"/>
              <a:gd name="T3" fmla="*/ 0 h 11874"/>
              <a:gd name="T4" fmla="*/ 0 w 15233"/>
              <a:gd name="T5" fmla="*/ 0 h 11874"/>
              <a:gd name="T6" fmla="*/ 0 w 15233"/>
              <a:gd name="T7" fmla="*/ 6955 h 11874"/>
              <a:gd name="T8" fmla="*/ 1412 w 15233"/>
              <a:gd name="T9" fmla="*/ 6140 h 11874"/>
              <a:gd name="T10" fmla="*/ 1751 w 15233"/>
              <a:gd name="T11" fmla="*/ 6399 h 11874"/>
              <a:gd name="T12" fmla="*/ 1751 w 15233"/>
              <a:gd name="T13" fmla="*/ 10348 h 11874"/>
              <a:gd name="T14" fmla="*/ 3276 w 15233"/>
              <a:gd name="T15" fmla="*/ 11874 h 11874"/>
              <a:gd name="T16" fmla="*/ 5786 w 15233"/>
              <a:gd name="T17" fmla="*/ 11874 h 11874"/>
              <a:gd name="T18" fmla="*/ 6799 w 15233"/>
              <a:gd name="T19" fmla="*/ 11534 h 11874"/>
              <a:gd name="T20" fmla="*/ 7324 w 15233"/>
              <a:gd name="T21" fmla="*/ 10348 h 11874"/>
              <a:gd name="T22" fmla="*/ 7324 w 15233"/>
              <a:gd name="T23" fmla="*/ 6308 h 11874"/>
              <a:gd name="T24" fmla="*/ 7697 w 15233"/>
              <a:gd name="T25" fmla="*/ 6160 h 11874"/>
              <a:gd name="T26" fmla="*/ 11131 w 15233"/>
              <a:gd name="T27" fmla="*/ 8143 h 11874"/>
              <a:gd name="T28" fmla="*/ 13215 w 15233"/>
              <a:gd name="T29" fmla="*/ 7584 h 11874"/>
              <a:gd name="T30" fmla="*/ 14470 w 15233"/>
              <a:gd name="T31" fmla="*/ 5411 h 11874"/>
              <a:gd name="T32" fmla="*/ 13912 w 15233"/>
              <a:gd name="T33" fmla="*/ 3327 h 11874"/>
              <a:gd name="T34" fmla="*/ 10478 w 15233"/>
              <a:gd name="T35" fmla="*/ 1345 h 11874"/>
              <a:gd name="T36" fmla="*/ 10431 w 15233"/>
              <a:gd name="T37" fmla="*/ 932 h 11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233" h="11874">
                <a:moveTo>
                  <a:pt x="10431" y="932"/>
                </a:moveTo>
                <a:cubicBezTo>
                  <a:pt x="12046" y="0"/>
                  <a:pt x="12046" y="0"/>
                  <a:pt x="12046" y="0"/>
                </a:cubicBezTo>
                <a:cubicBezTo>
                  <a:pt x="0" y="0"/>
                  <a:pt x="0" y="0"/>
                  <a:pt x="0" y="0"/>
                </a:cubicBezTo>
                <a:cubicBezTo>
                  <a:pt x="0" y="6955"/>
                  <a:pt x="0" y="6955"/>
                  <a:pt x="0" y="6955"/>
                </a:cubicBezTo>
                <a:cubicBezTo>
                  <a:pt x="1412" y="6140"/>
                  <a:pt x="1412" y="6140"/>
                  <a:pt x="1412" y="6140"/>
                </a:cubicBezTo>
                <a:cubicBezTo>
                  <a:pt x="1559" y="6092"/>
                  <a:pt x="1751" y="6175"/>
                  <a:pt x="1751" y="6399"/>
                </a:cubicBezTo>
                <a:cubicBezTo>
                  <a:pt x="1751" y="10348"/>
                  <a:pt x="1751" y="10348"/>
                  <a:pt x="1751" y="10348"/>
                </a:cubicBezTo>
                <a:cubicBezTo>
                  <a:pt x="1751" y="10348"/>
                  <a:pt x="1751" y="11874"/>
                  <a:pt x="3276" y="11874"/>
                </a:cubicBezTo>
                <a:cubicBezTo>
                  <a:pt x="5786" y="11874"/>
                  <a:pt x="5786" y="11874"/>
                  <a:pt x="5786" y="11874"/>
                </a:cubicBezTo>
                <a:cubicBezTo>
                  <a:pt x="6251" y="11874"/>
                  <a:pt x="6574" y="11732"/>
                  <a:pt x="6799" y="11534"/>
                </a:cubicBezTo>
                <a:cubicBezTo>
                  <a:pt x="7086" y="11314"/>
                  <a:pt x="7324" y="10950"/>
                  <a:pt x="7324" y="10348"/>
                </a:cubicBezTo>
                <a:cubicBezTo>
                  <a:pt x="7324" y="6308"/>
                  <a:pt x="7324" y="6308"/>
                  <a:pt x="7324" y="6308"/>
                </a:cubicBezTo>
                <a:cubicBezTo>
                  <a:pt x="7374" y="6133"/>
                  <a:pt x="7569" y="6086"/>
                  <a:pt x="7697" y="6160"/>
                </a:cubicBezTo>
                <a:cubicBezTo>
                  <a:pt x="7846" y="6246"/>
                  <a:pt x="11131" y="8143"/>
                  <a:pt x="11131" y="8143"/>
                </a:cubicBezTo>
                <a:cubicBezTo>
                  <a:pt x="12452" y="8906"/>
                  <a:pt x="13215" y="7584"/>
                  <a:pt x="13215" y="7584"/>
                </a:cubicBezTo>
                <a:cubicBezTo>
                  <a:pt x="14470" y="5411"/>
                  <a:pt x="14470" y="5411"/>
                  <a:pt x="14470" y="5411"/>
                </a:cubicBezTo>
                <a:cubicBezTo>
                  <a:pt x="15233" y="4090"/>
                  <a:pt x="13912" y="3327"/>
                  <a:pt x="13912" y="3327"/>
                </a:cubicBezTo>
                <a:cubicBezTo>
                  <a:pt x="13912" y="3327"/>
                  <a:pt x="10591" y="1410"/>
                  <a:pt x="10478" y="1345"/>
                </a:cubicBezTo>
                <a:cubicBezTo>
                  <a:pt x="10321" y="1255"/>
                  <a:pt x="10304" y="1046"/>
                  <a:pt x="10431" y="932"/>
                </a:cubicBezTo>
                <a:close/>
              </a:path>
            </a:pathLst>
          </a:custGeom>
          <a:solidFill>
            <a:srgbClr val="D9ECF3"/>
          </a:solidFill>
          <a:ln>
            <a:noFill/>
          </a:ln>
        </p:spPr>
        <p:txBody>
          <a:bodyPr vert="horz" wrap="square" lIns="82935" tIns="41468" rIns="82935" bIns="41468" numCol="1" anchor="t" anchorCtr="0" compatLnSpc="1">
            <a:prstTxWarp prst="textNoShape">
              <a:avLst/>
            </a:prstTxWarp>
          </a:bodyPr>
          <a:lstStyle/>
          <a:p>
            <a:endParaRPr lang="en-GB" sz="1633"/>
          </a:p>
        </p:txBody>
      </p:sp>
    </p:spTree>
    <p:extLst>
      <p:ext uri="{BB962C8B-B14F-4D97-AF65-F5344CB8AC3E}">
        <p14:creationId xmlns:p14="http://schemas.microsoft.com/office/powerpoint/2010/main" val="34753989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Content Placeholder 2"/>
          <p:cNvSpPr>
            <a:spLocks noGrp="1"/>
          </p:cNvSpPr>
          <p:nvPr>
            <p:ph idx="1"/>
          </p:nvPr>
        </p:nvSpPr>
        <p:spPr/>
        <p:txBody>
          <a:bodyPr/>
          <a:lstStyle>
            <a:lvl1pPr>
              <a:spcAft>
                <a:spcPts val="544"/>
              </a:spcAft>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5"/>
          <p:cNvSpPr>
            <a:spLocks noGrp="1"/>
          </p:cNvSpPr>
          <p:nvPr>
            <p:ph type="sldNum" sz="quarter" idx="12"/>
          </p:nvPr>
        </p:nvSpPr>
        <p:spPr/>
        <p:txBody>
          <a:bodyPr/>
          <a:lstStyle/>
          <a:p>
            <a:fld id="{EB0F7010-E999-4FC2-AE85-B5FFBD58F110}" type="slidenum">
              <a:rPr lang="en-GB" smtClean="0"/>
              <a:pPr/>
              <a:t>‹#›</a:t>
            </a:fld>
            <a:endParaRPr lang="en-GB" dirty="0"/>
          </a:p>
        </p:txBody>
      </p:sp>
    </p:spTree>
    <p:extLst>
      <p:ext uri="{BB962C8B-B14F-4D97-AF65-F5344CB8AC3E}">
        <p14:creationId xmlns:p14="http://schemas.microsoft.com/office/powerpoint/2010/main" val="5140677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Content Placeholder 2"/>
          <p:cNvSpPr>
            <a:spLocks noGrp="1"/>
          </p:cNvSpPr>
          <p:nvPr>
            <p:ph idx="1"/>
          </p:nvPr>
        </p:nvSpPr>
        <p:spPr>
          <a:xfrm>
            <a:off x="814488" y="1828890"/>
            <a:ext cx="5130641" cy="4025536"/>
          </a:xfrm>
        </p:spPr>
        <p:txBody>
          <a:bodyPr/>
          <a:lstStyle>
            <a:lvl1pPr>
              <a:spcAft>
                <a:spcPts val="544"/>
              </a:spcAft>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5"/>
          <p:cNvSpPr>
            <a:spLocks noGrp="1"/>
          </p:cNvSpPr>
          <p:nvPr>
            <p:ph type="sldNum" sz="quarter" idx="12"/>
          </p:nvPr>
        </p:nvSpPr>
        <p:spPr/>
        <p:txBody>
          <a:bodyPr/>
          <a:lstStyle/>
          <a:p>
            <a:fld id="{EB0F7010-E999-4FC2-AE85-B5FFBD58F110}" type="slidenum">
              <a:rPr lang="en-GB" smtClean="0"/>
              <a:pPr/>
              <a:t>‹#›</a:t>
            </a:fld>
            <a:endParaRPr lang="en-GB" dirty="0"/>
          </a:p>
        </p:txBody>
      </p:sp>
      <p:sp>
        <p:nvSpPr>
          <p:cNvPr id="7" name="Content Placeholder 2"/>
          <p:cNvSpPr>
            <a:spLocks noGrp="1"/>
          </p:cNvSpPr>
          <p:nvPr>
            <p:ph idx="13"/>
          </p:nvPr>
        </p:nvSpPr>
        <p:spPr>
          <a:xfrm>
            <a:off x="6328319" y="1828890"/>
            <a:ext cx="5130641" cy="4025536"/>
          </a:xfrm>
        </p:spPr>
        <p:txBody>
          <a:bodyPr/>
          <a:lstStyle>
            <a:lvl1pPr>
              <a:spcAft>
                <a:spcPts val="544"/>
              </a:spcAft>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6616837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Content Placeholder 2"/>
          <p:cNvSpPr>
            <a:spLocks noGrp="1"/>
          </p:cNvSpPr>
          <p:nvPr>
            <p:ph idx="1"/>
          </p:nvPr>
        </p:nvSpPr>
        <p:spPr>
          <a:xfrm>
            <a:off x="814488" y="1828891"/>
            <a:ext cx="5130641" cy="1991973"/>
          </a:xfrm>
        </p:spPr>
        <p:txBody>
          <a:bodyPr/>
          <a:lstStyle>
            <a:lvl1pPr>
              <a:spcAft>
                <a:spcPts val="544"/>
              </a:spcAft>
              <a:defRPr/>
            </a:lvl1pPr>
            <a:lvl2pPr>
              <a:spcAft>
                <a:spcPts val="544"/>
              </a:spcAft>
              <a:defRPr/>
            </a:lvl2pPr>
            <a:lvl3pPr>
              <a:spcAft>
                <a:spcPts val="544"/>
              </a:spcAft>
              <a:defRPr/>
            </a:lvl3pPr>
            <a:lvl4pPr>
              <a:spcAft>
                <a:spcPts val="544"/>
              </a:spcAft>
              <a:defRPr/>
            </a:lvl4pPr>
            <a:lvl5pPr>
              <a:spcAft>
                <a:spcPts val="544"/>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5"/>
          <p:cNvSpPr>
            <a:spLocks noGrp="1"/>
          </p:cNvSpPr>
          <p:nvPr>
            <p:ph type="sldNum" sz="quarter" idx="12"/>
          </p:nvPr>
        </p:nvSpPr>
        <p:spPr/>
        <p:txBody>
          <a:bodyPr/>
          <a:lstStyle/>
          <a:p>
            <a:fld id="{EB0F7010-E999-4FC2-AE85-B5FFBD58F110}" type="slidenum">
              <a:rPr lang="en-GB" smtClean="0"/>
              <a:pPr/>
              <a:t>‹#›</a:t>
            </a:fld>
            <a:endParaRPr lang="en-GB" dirty="0"/>
          </a:p>
        </p:txBody>
      </p:sp>
      <p:sp>
        <p:nvSpPr>
          <p:cNvPr id="7" name="Content Placeholder 2"/>
          <p:cNvSpPr>
            <a:spLocks noGrp="1"/>
          </p:cNvSpPr>
          <p:nvPr>
            <p:ph idx="13"/>
          </p:nvPr>
        </p:nvSpPr>
        <p:spPr>
          <a:xfrm>
            <a:off x="6328318" y="1828891"/>
            <a:ext cx="5130641" cy="1991973"/>
          </a:xfrm>
        </p:spPr>
        <p:txBody>
          <a:bodyPr/>
          <a:lstStyle>
            <a:lvl1pPr>
              <a:spcAft>
                <a:spcPts val="544"/>
              </a:spcAft>
              <a:defRPr/>
            </a:lvl1pPr>
            <a:lvl2pPr>
              <a:spcAft>
                <a:spcPts val="544"/>
              </a:spcAft>
              <a:defRPr/>
            </a:lvl2pPr>
            <a:lvl3pPr>
              <a:spcAft>
                <a:spcPts val="544"/>
              </a:spcAft>
              <a:defRPr/>
            </a:lvl3pPr>
            <a:lvl4pPr>
              <a:spcAft>
                <a:spcPts val="544"/>
              </a:spcAft>
              <a:defRPr/>
            </a:lvl4pPr>
            <a:lvl5pPr>
              <a:spcAft>
                <a:spcPts val="544"/>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Content Placeholder 2"/>
          <p:cNvSpPr>
            <a:spLocks noGrp="1"/>
          </p:cNvSpPr>
          <p:nvPr>
            <p:ph idx="14"/>
          </p:nvPr>
        </p:nvSpPr>
        <p:spPr>
          <a:xfrm>
            <a:off x="814488" y="3874665"/>
            <a:ext cx="10644472" cy="1991973"/>
          </a:xfrm>
        </p:spPr>
        <p:txBody>
          <a:bodyPr/>
          <a:lstStyle>
            <a:lvl1pPr>
              <a:spcAft>
                <a:spcPts val="544"/>
              </a:spcAft>
              <a:defRPr/>
            </a:lvl1pPr>
            <a:lvl2pPr>
              <a:spcAft>
                <a:spcPts val="544"/>
              </a:spcAft>
              <a:defRPr/>
            </a:lvl2pPr>
            <a:lvl3pPr>
              <a:spcAft>
                <a:spcPts val="544"/>
              </a:spcAft>
              <a:defRPr/>
            </a:lvl3pPr>
            <a:lvl4pPr>
              <a:spcAft>
                <a:spcPts val="544"/>
              </a:spcAft>
              <a:defRPr/>
            </a:lvl4pPr>
            <a:lvl5pPr>
              <a:spcAft>
                <a:spcPts val="544"/>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7505820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Small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814489" y="1861544"/>
            <a:ext cx="10644472" cy="3992881"/>
          </a:xfrm>
        </p:spPr>
        <p:txBody>
          <a:bodyPr/>
          <a:lstStyle>
            <a:lvl1pPr>
              <a:spcBef>
                <a:spcPts val="544"/>
              </a:spcBef>
              <a:spcAft>
                <a:spcPts val="363"/>
              </a:spcAft>
              <a:defRPr sz="1451" b="1">
                <a:solidFill>
                  <a:srgbClr val="ED1A37"/>
                </a:solidFill>
              </a:defRPr>
            </a:lvl1pPr>
            <a:lvl2pPr marL="162705" indent="-162705">
              <a:spcAft>
                <a:spcPts val="544"/>
              </a:spcAft>
              <a:defRPr sz="1270"/>
            </a:lvl2pPr>
            <a:lvl3pPr marL="407482" indent="-162705">
              <a:defRPr sz="1270"/>
            </a:lvl3pPr>
            <a:lvl4pPr marL="652258" indent="-162705">
              <a:defRPr sz="1088"/>
            </a:lvl4pPr>
            <a:lvl5pPr marL="897035" indent="-162705">
              <a:defRPr sz="108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5"/>
          <p:cNvSpPr>
            <a:spLocks noGrp="1"/>
          </p:cNvSpPr>
          <p:nvPr>
            <p:ph type="sldNum" sz="quarter" idx="12"/>
          </p:nvPr>
        </p:nvSpPr>
        <p:spPr/>
        <p:txBody>
          <a:bodyPr/>
          <a:lstStyle/>
          <a:p>
            <a:fld id="{EB0F7010-E999-4FC2-AE85-B5FFBD58F110}" type="slidenum">
              <a:rPr lang="en-GB" smtClean="0"/>
              <a:pPr/>
              <a:t>‹#›</a:t>
            </a:fld>
            <a:endParaRPr lang="en-GB"/>
          </a:p>
        </p:txBody>
      </p:sp>
    </p:spTree>
    <p:extLst>
      <p:ext uri="{BB962C8B-B14F-4D97-AF65-F5344CB8AC3E}">
        <p14:creationId xmlns:p14="http://schemas.microsoft.com/office/powerpoint/2010/main" val="9608135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Two Small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Content Placeholder 2"/>
          <p:cNvSpPr>
            <a:spLocks noGrp="1"/>
          </p:cNvSpPr>
          <p:nvPr>
            <p:ph idx="1"/>
          </p:nvPr>
        </p:nvSpPr>
        <p:spPr>
          <a:xfrm>
            <a:off x="814489" y="1861545"/>
            <a:ext cx="5130641" cy="3992881"/>
          </a:xfrm>
        </p:spPr>
        <p:txBody>
          <a:bodyPr/>
          <a:lstStyle>
            <a:lvl1pPr>
              <a:spcBef>
                <a:spcPts val="363"/>
              </a:spcBef>
              <a:spcAft>
                <a:spcPts val="544"/>
              </a:spcAft>
              <a:defRPr sz="1451" b="1">
                <a:solidFill>
                  <a:srgbClr val="ED1A37"/>
                </a:solidFill>
              </a:defRPr>
            </a:lvl1pPr>
            <a:lvl2pPr marL="162705" indent="-162705">
              <a:defRPr sz="1270"/>
            </a:lvl2pPr>
            <a:lvl3pPr marL="407482" indent="-162705">
              <a:defRPr sz="1270"/>
            </a:lvl3pPr>
            <a:lvl4pPr marL="652258" indent="-162705">
              <a:defRPr sz="1088"/>
            </a:lvl4pPr>
            <a:lvl5pPr marL="897035" indent="-162705">
              <a:defRPr sz="108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5"/>
          <p:cNvSpPr>
            <a:spLocks noGrp="1"/>
          </p:cNvSpPr>
          <p:nvPr>
            <p:ph type="sldNum" sz="quarter" idx="12"/>
          </p:nvPr>
        </p:nvSpPr>
        <p:spPr/>
        <p:txBody>
          <a:bodyPr/>
          <a:lstStyle/>
          <a:p>
            <a:fld id="{EB0F7010-E999-4FC2-AE85-B5FFBD58F110}" type="slidenum">
              <a:rPr lang="en-GB" smtClean="0"/>
              <a:pPr/>
              <a:t>‹#›</a:t>
            </a:fld>
            <a:endParaRPr lang="en-GB"/>
          </a:p>
        </p:txBody>
      </p:sp>
      <p:sp>
        <p:nvSpPr>
          <p:cNvPr id="5" name="Content Placeholder 2"/>
          <p:cNvSpPr>
            <a:spLocks noGrp="1"/>
          </p:cNvSpPr>
          <p:nvPr>
            <p:ph idx="13"/>
          </p:nvPr>
        </p:nvSpPr>
        <p:spPr>
          <a:xfrm>
            <a:off x="6328319" y="1861545"/>
            <a:ext cx="5130641" cy="3992881"/>
          </a:xfrm>
        </p:spPr>
        <p:txBody>
          <a:bodyPr/>
          <a:lstStyle>
            <a:lvl1pPr>
              <a:spcBef>
                <a:spcPts val="363"/>
              </a:spcBef>
              <a:spcAft>
                <a:spcPts val="544"/>
              </a:spcAft>
              <a:defRPr sz="1451" b="1">
                <a:solidFill>
                  <a:srgbClr val="ED1A37"/>
                </a:solidFill>
              </a:defRPr>
            </a:lvl1pPr>
            <a:lvl2pPr marL="162705" indent="-162705">
              <a:defRPr sz="1270"/>
            </a:lvl2pPr>
            <a:lvl3pPr marL="407482" indent="-162705">
              <a:defRPr sz="1270"/>
            </a:lvl3pPr>
            <a:lvl4pPr marL="652258" indent="-162705">
              <a:defRPr sz="1088"/>
            </a:lvl4pPr>
            <a:lvl5pPr marL="897035" indent="-162705">
              <a:defRPr sz="108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8597550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1_Title and Two Small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Content Placeholder 2"/>
          <p:cNvSpPr>
            <a:spLocks noGrp="1"/>
          </p:cNvSpPr>
          <p:nvPr>
            <p:ph idx="1"/>
          </p:nvPr>
        </p:nvSpPr>
        <p:spPr>
          <a:xfrm>
            <a:off x="814489" y="1861545"/>
            <a:ext cx="5130641" cy="1961074"/>
          </a:xfrm>
        </p:spPr>
        <p:txBody>
          <a:bodyPr/>
          <a:lstStyle>
            <a:lvl1pPr>
              <a:spcBef>
                <a:spcPts val="363"/>
              </a:spcBef>
              <a:spcAft>
                <a:spcPts val="544"/>
              </a:spcAft>
              <a:defRPr sz="1451" b="1">
                <a:solidFill>
                  <a:srgbClr val="ED1A37"/>
                </a:solidFill>
              </a:defRPr>
            </a:lvl1pPr>
            <a:lvl2pPr marL="162705" indent="-162705">
              <a:defRPr sz="1270"/>
            </a:lvl2pPr>
            <a:lvl3pPr marL="407482" indent="-162705">
              <a:defRPr sz="1270"/>
            </a:lvl3pPr>
            <a:lvl4pPr marL="652258" indent="-162705">
              <a:defRPr sz="1088"/>
            </a:lvl4pPr>
            <a:lvl5pPr marL="897035" indent="-162705">
              <a:defRPr sz="108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5"/>
          <p:cNvSpPr>
            <a:spLocks noGrp="1"/>
          </p:cNvSpPr>
          <p:nvPr>
            <p:ph type="sldNum" sz="quarter" idx="12"/>
          </p:nvPr>
        </p:nvSpPr>
        <p:spPr/>
        <p:txBody>
          <a:bodyPr/>
          <a:lstStyle/>
          <a:p>
            <a:fld id="{EB0F7010-E999-4FC2-AE85-B5FFBD58F110}" type="slidenum">
              <a:rPr lang="en-GB" smtClean="0"/>
              <a:pPr/>
              <a:t>‹#›</a:t>
            </a:fld>
            <a:endParaRPr lang="en-GB"/>
          </a:p>
        </p:txBody>
      </p:sp>
      <p:sp>
        <p:nvSpPr>
          <p:cNvPr id="5" name="Content Placeholder 2"/>
          <p:cNvSpPr>
            <a:spLocks noGrp="1"/>
          </p:cNvSpPr>
          <p:nvPr>
            <p:ph idx="13"/>
          </p:nvPr>
        </p:nvSpPr>
        <p:spPr>
          <a:xfrm>
            <a:off x="6328319" y="1861545"/>
            <a:ext cx="5130641" cy="1961074"/>
          </a:xfrm>
        </p:spPr>
        <p:txBody>
          <a:bodyPr/>
          <a:lstStyle>
            <a:lvl1pPr>
              <a:spcBef>
                <a:spcPts val="363"/>
              </a:spcBef>
              <a:spcAft>
                <a:spcPts val="544"/>
              </a:spcAft>
              <a:defRPr sz="1451" b="1">
                <a:solidFill>
                  <a:srgbClr val="ED1A37"/>
                </a:solidFill>
              </a:defRPr>
            </a:lvl1pPr>
            <a:lvl2pPr marL="162705" indent="-162705">
              <a:defRPr sz="1270"/>
            </a:lvl2pPr>
            <a:lvl3pPr marL="407482" indent="-162705">
              <a:defRPr sz="1270"/>
            </a:lvl3pPr>
            <a:lvl4pPr marL="652258" indent="-162705">
              <a:defRPr sz="1088"/>
            </a:lvl4pPr>
            <a:lvl5pPr marL="897035" indent="-162705">
              <a:defRPr sz="108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Content Placeholder 2"/>
          <p:cNvSpPr>
            <a:spLocks noGrp="1"/>
          </p:cNvSpPr>
          <p:nvPr>
            <p:ph idx="14"/>
          </p:nvPr>
        </p:nvSpPr>
        <p:spPr>
          <a:xfrm>
            <a:off x="814488" y="3893351"/>
            <a:ext cx="10644472" cy="1961074"/>
          </a:xfrm>
        </p:spPr>
        <p:txBody>
          <a:bodyPr/>
          <a:lstStyle>
            <a:lvl1pPr>
              <a:spcBef>
                <a:spcPts val="363"/>
              </a:spcBef>
              <a:spcAft>
                <a:spcPts val="544"/>
              </a:spcAft>
              <a:defRPr sz="1451" b="1">
                <a:solidFill>
                  <a:srgbClr val="ED1A37"/>
                </a:solidFill>
              </a:defRPr>
            </a:lvl1pPr>
            <a:lvl2pPr marL="162705" indent="-162705">
              <a:defRPr sz="1270"/>
            </a:lvl2pPr>
            <a:lvl3pPr marL="407482" indent="-162705">
              <a:defRPr sz="1270"/>
            </a:lvl3pPr>
            <a:lvl4pPr marL="652258" indent="-162705">
              <a:defRPr sz="1088"/>
            </a:lvl4pPr>
            <a:lvl5pPr marL="897035" indent="-162705">
              <a:defRPr sz="108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7572387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Map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Content Placeholder 2"/>
          <p:cNvSpPr>
            <a:spLocks noGrp="1"/>
          </p:cNvSpPr>
          <p:nvPr>
            <p:ph idx="1"/>
          </p:nvPr>
        </p:nvSpPr>
        <p:spPr>
          <a:xfrm>
            <a:off x="814489" y="1774176"/>
            <a:ext cx="10644472" cy="221455"/>
          </a:xfrm>
        </p:spPr>
        <p:txBody>
          <a:bodyPr>
            <a:noAutofit/>
          </a:bodyPr>
          <a:lstStyle>
            <a:lvl1pPr>
              <a:spcAft>
                <a:spcPts val="1088"/>
              </a:spcAft>
              <a:defRPr sz="1270" b="1"/>
            </a:lvl1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EB0F7010-E999-4FC2-AE85-B5FFBD58F110}" type="slidenum">
              <a:rPr lang="en-GB" smtClean="0"/>
              <a:pPr/>
              <a:t>‹#›</a:t>
            </a:fld>
            <a:endParaRPr lang="en-GB" dirty="0"/>
          </a:p>
        </p:txBody>
      </p:sp>
      <p:sp>
        <p:nvSpPr>
          <p:cNvPr id="7" name="Picture Placeholder 6"/>
          <p:cNvSpPr>
            <a:spLocks noGrp="1"/>
          </p:cNvSpPr>
          <p:nvPr>
            <p:ph type="pic" sz="quarter" idx="13"/>
          </p:nvPr>
        </p:nvSpPr>
        <p:spPr>
          <a:xfrm>
            <a:off x="814490" y="2093128"/>
            <a:ext cx="3323116" cy="2628920"/>
          </a:xfrm>
        </p:spPr>
        <p:txBody>
          <a:bodyPr/>
          <a:lstStyle/>
          <a:p>
            <a:r>
              <a:rPr lang="en-US"/>
              <a:t>Click icon to add picture</a:t>
            </a:r>
            <a:endParaRPr lang="en-GB"/>
          </a:p>
        </p:txBody>
      </p:sp>
      <p:sp>
        <p:nvSpPr>
          <p:cNvPr id="8" name="Picture Placeholder 6"/>
          <p:cNvSpPr>
            <a:spLocks noGrp="1"/>
          </p:cNvSpPr>
          <p:nvPr>
            <p:ph type="pic" sz="quarter" idx="14"/>
          </p:nvPr>
        </p:nvSpPr>
        <p:spPr>
          <a:xfrm>
            <a:off x="4468623" y="2093128"/>
            <a:ext cx="3323116" cy="2628920"/>
          </a:xfrm>
        </p:spPr>
        <p:txBody>
          <a:bodyPr/>
          <a:lstStyle/>
          <a:p>
            <a:r>
              <a:rPr lang="en-US"/>
              <a:t>Click icon to add picture</a:t>
            </a:r>
            <a:endParaRPr lang="en-GB"/>
          </a:p>
        </p:txBody>
      </p:sp>
      <p:sp>
        <p:nvSpPr>
          <p:cNvPr id="9" name="Picture Placeholder 6"/>
          <p:cNvSpPr>
            <a:spLocks noGrp="1"/>
          </p:cNvSpPr>
          <p:nvPr>
            <p:ph type="pic" sz="quarter" idx="15"/>
          </p:nvPr>
        </p:nvSpPr>
        <p:spPr>
          <a:xfrm>
            <a:off x="8119296" y="2093128"/>
            <a:ext cx="3323116" cy="2628920"/>
          </a:xfrm>
        </p:spPr>
        <p:txBody>
          <a:bodyPr/>
          <a:lstStyle/>
          <a:p>
            <a:r>
              <a:rPr lang="en-US"/>
              <a:t>Click icon to add picture</a:t>
            </a:r>
            <a:endParaRPr lang="en-GB"/>
          </a:p>
        </p:txBody>
      </p:sp>
      <p:sp>
        <p:nvSpPr>
          <p:cNvPr id="10" name="Content Placeholder 2"/>
          <p:cNvSpPr>
            <a:spLocks noGrp="1"/>
          </p:cNvSpPr>
          <p:nvPr>
            <p:ph idx="16"/>
          </p:nvPr>
        </p:nvSpPr>
        <p:spPr>
          <a:xfrm>
            <a:off x="814489" y="4773099"/>
            <a:ext cx="3323118" cy="1081326"/>
          </a:xfrm>
        </p:spPr>
        <p:txBody>
          <a:bodyPr>
            <a:noAutofit/>
          </a:bodyPr>
          <a:lstStyle>
            <a:lvl1pPr marL="155505" indent="-155505">
              <a:spcAft>
                <a:spcPts val="1088"/>
              </a:spcAft>
              <a:buSzPct val="80000"/>
              <a:buFontTx/>
              <a:buBlip>
                <a:blip r:embed="rId2"/>
              </a:buBlip>
              <a:tabLst>
                <a:tab pos="161265" algn="l"/>
              </a:tabLst>
              <a:defRPr sz="998" b="0"/>
            </a:lvl1pPr>
          </a:lstStyle>
          <a:p>
            <a:pPr lvl="0"/>
            <a:r>
              <a:rPr lang="en-US"/>
              <a:t>Click to edit Master text styles</a:t>
            </a:r>
          </a:p>
        </p:txBody>
      </p:sp>
      <p:sp>
        <p:nvSpPr>
          <p:cNvPr id="11" name="Content Placeholder 2"/>
          <p:cNvSpPr>
            <a:spLocks noGrp="1"/>
          </p:cNvSpPr>
          <p:nvPr>
            <p:ph idx="17"/>
          </p:nvPr>
        </p:nvSpPr>
        <p:spPr>
          <a:xfrm>
            <a:off x="4468622" y="4773099"/>
            <a:ext cx="3323118" cy="1081326"/>
          </a:xfrm>
        </p:spPr>
        <p:txBody>
          <a:bodyPr>
            <a:noAutofit/>
          </a:bodyPr>
          <a:lstStyle>
            <a:lvl1pPr marL="155505" indent="-155505">
              <a:spcAft>
                <a:spcPts val="1088"/>
              </a:spcAft>
              <a:buSzPct val="80000"/>
              <a:buFontTx/>
              <a:buBlip>
                <a:blip r:embed="rId2"/>
              </a:buBlip>
              <a:defRPr sz="998" b="0"/>
            </a:lvl1pPr>
          </a:lstStyle>
          <a:p>
            <a:pPr lvl="0"/>
            <a:r>
              <a:rPr lang="en-US"/>
              <a:t>Click to edit Master text styles</a:t>
            </a:r>
          </a:p>
        </p:txBody>
      </p:sp>
      <p:sp>
        <p:nvSpPr>
          <p:cNvPr id="14" name="Content Placeholder 2"/>
          <p:cNvSpPr>
            <a:spLocks noGrp="1"/>
          </p:cNvSpPr>
          <p:nvPr>
            <p:ph idx="18"/>
          </p:nvPr>
        </p:nvSpPr>
        <p:spPr>
          <a:xfrm>
            <a:off x="8119296" y="4773099"/>
            <a:ext cx="3323118" cy="1081326"/>
          </a:xfrm>
        </p:spPr>
        <p:txBody>
          <a:bodyPr>
            <a:noAutofit/>
          </a:bodyPr>
          <a:lstStyle>
            <a:lvl1pPr marL="155505" indent="-155505">
              <a:spcAft>
                <a:spcPts val="1088"/>
              </a:spcAft>
              <a:buSzPct val="80000"/>
              <a:buFontTx/>
              <a:buBlip>
                <a:blip r:embed="rId2"/>
              </a:buBlip>
              <a:defRPr sz="998" b="0"/>
            </a:lvl1pPr>
          </a:lstStyle>
          <a:p>
            <a:pPr lvl="0"/>
            <a:r>
              <a:rPr lang="en-US"/>
              <a:t>Click to edit Master text styles</a:t>
            </a:r>
          </a:p>
        </p:txBody>
      </p:sp>
    </p:spTree>
    <p:extLst>
      <p:ext uri="{BB962C8B-B14F-4D97-AF65-F5344CB8AC3E}">
        <p14:creationId xmlns:p14="http://schemas.microsoft.com/office/powerpoint/2010/main" val="40848504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B0F7010-E999-4FC2-AE85-B5FFBD58F110}" type="slidenum">
              <a:rPr lang="en-GB" smtClean="0"/>
              <a:pPr/>
              <a:t>‹#›</a:t>
            </a:fld>
            <a:endParaRPr lang="en-GB"/>
          </a:p>
        </p:txBody>
      </p:sp>
      <p:sp>
        <p:nvSpPr>
          <p:cNvPr id="6" name="Title 1"/>
          <p:cNvSpPr>
            <a:spLocks noGrp="1"/>
          </p:cNvSpPr>
          <p:nvPr>
            <p:ph type="title"/>
          </p:nvPr>
        </p:nvSpPr>
        <p:spPr>
          <a:xfrm>
            <a:off x="814489" y="683792"/>
            <a:ext cx="10644472" cy="908209"/>
          </a:xfrm>
        </p:spPr>
        <p:txBody>
          <a:bodyPr/>
          <a:lstStyle/>
          <a:p>
            <a:r>
              <a:rPr lang="en-US"/>
              <a:t>Click to edit Master title style</a:t>
            </a:r>
            <a:endParaRPr lang="en-GB" dirty="0"/>
          </a:p>
        </p:txBody>
      </p:sp>
    </p:spTree>
    <p:extLst>
      <p:ext uri="{BB962C8B-B14F-4D97-AF65-F5344CB8AC3E}">
        <p14:creationId xmlns:p14="http://schemas.microsoft.com/office/powerpoint/2010/main" val="29266770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7" name="TextBox 6"/>
          <p:cNvSpPr txBox="1"/>
          <p:nvPr userDrawn="1"/>
        </p:nvSpPr>
        <p:spPr>
          <a:xfrm>
            <a:off x="3214009" y="6243235"/>
            <a:ext cx="5750820" cy="259751"/>
          </a:xfrm>
          <a:prstGeom prst="rect">
            <a:avLst/>
          </a:prstGeom>
          <a:noFill/>
        </p:spPr>
        <p:txBody>
          <a:bodyPr wrap="square" rtlCol="0">
            <a:spAutoFit/>
          </a:bodyPr>
          <a:lstStyle/>
          <a:p>
            <a:pPr lvl="0" algn="ctr" defTabSz="946052">
              <a:spcAft>
                <a:spcPts val="544"/>
              </a:spcAft>
            </a:pPr>
            <a:r>
              <a:rPr lang="en-GB" sz="1088" b="1" dirty="0">
                <a:solidFill>
                  <a:srgbClr val="ED1A37"/>
                </a:solidFill>
                <a:latin typeface="Arial" pitchFamily="34" charset="0"/>
                <a:cs typeface="Arial" pitchFamily="34" charset="0"/>
              </a:rPr>
              <a:t>www.virgincare.co.uk</a:t>
            </a:r>
          </a:p>
        </p:txBody>
      </p:sp>
      <p:sp>
        <p:nvSpPr>
          <p:cNvPr id="3" name="TextBox 2"/>
          <p:cNvSpPr txBox="1"/>
          <p:nvPr userDrawn="1"/>
        </p:nvSpPr>
        <p:spPr>
          <a:xfrm>
            <a:off x="3214009" y="5857047"/>
            <a:ext cx="5750820" cy="343620"/>
          </a:xfrm>
          <a:prstGeom prst="rect">
            <a:avLst/>
          </a:prstGeom>
          <a:noFill/>
        </p:spPr>
        <p:txBody>
          <a:bodyPr wrap="square" rtlCol="0">
            <a:spAutoFit/>
          </a:bodyPr>
          <a:lstStyle/>
          <a:p>
            <a:pPr lvl="0" algn="ctr" defTabSz="946052">
              <a:spcAft>
                <a:spcPts val="544"/>
              </a:spcAft>
            </a:pPr>
            <a:r>
              <a:rPr lang="en-GB" sz="1633" b="1" i="1" dirty="0">
                <a:solidFill>
                  <a:srgbClr val="ED1A37"/>
                </a:solidFill>
                <a:latin typeface="Arial" pitchFamily="34" charset="0"/>
                <a:cs typeface="Arial" pitchFamily="34" charset="0"/>
              </a:rPr>
              <a:t>Feel the difference</a:t>
            </a:r>
          </a:p>
        </p:txBody>
      </p:sp>
    </p:spTree>
    <p:extLst>
      <p:ext uri="{BB962C8B-B14F-4D97-AF65-F5344CB8AC3E}">
        <p14:creationId xmlns:p14="http://schemas.microsoft.com/office/powerpoint/2010/main" val="3510428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92F3C1-0B21-4B51-A342-0F51B3F7BBAD}" type="datetimeFigureOut">
              <a:rPr lang="en-GB" smtClean="0"/>
              <a:t>09/08/2025</a:t>
            </a:fld>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DF6C8E-05E1-4D05-BAE8-1259DBC81783}" type="slidenum">
              <a:rPr lang="en-GB" smtClean="0"/>
              <a:t>‹#›</a:t>
            </a:fld>
            <a:endParaRPr lang="en-GB"/>
          </a:p>
        </p:txBody>
      </p:sp>
    </p:spTree>
    <p:extLst>
      <p:ext uri="{BB962C8B-B14F-4D97-AF65-F5344CB8AC3E}">
        <p14:creationId xmlns:p14="http://schemas.microsoft.com/office/powerpoint/2010/main" val="166650369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49" r:id="rId12"/>
    <p:sldLayoutId id="2147483651" r:id="rId13"/>
    <p:sldLayoutId id="2147483656" r:id="rId14"/>
    <p:sldLayoutId id="2147483657" r:id="rId15"/>
  </p:sldLayoutIdLst>
  <p:txStyles>
    <p:titleStyle>
      <a:lvl1pPr algn="l" defTabSz="914400" rtl="0" eaLnBrk="1" latinLnBrk="0" hangingPunct="1">
        <a:lnSpc>
          <a:spcPct val="90000"/>
        </a:lnSpc>
        <a:spcBef>
          <a:spcPct val="0"/>
        </a:spcBef>
        <a:buNone/>
        <a:defRPr sz="3600" b="1" i="0" kern="1200">
          <a:solidFill>
            <a:srgbClr val="B52259"/>
          </a:solidFill>
          <a:latin typeface="Avenir Heavy" panose="02000503020000020003" pitchFamily="2"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b="0" i="0" kern="1200">
          <a:solidFill>
            <a:srgbClr val="3C3C3B"/>
          </a:solidFill>
          <a:latin typeface="Avenir Book" panose="02000503020000020003"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b="0" i="0" kern="1200">
          <a:solidFill>
            <a:srgbClr val="3C3C3B"/>
          </a:solidFill>
          <a:latin typeface="Avenir Book" panose="02000503020000020003"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rgbClr val="3C3C3B"/>
          </a:solidFill>
          <a:latin typeface="Avenir Book" panose="02000503020000020003"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050" b="0" i="0" kern="1200">
          <a:solidFill>
            <a:srgbClr val="3C3C3B"/>
          </a:solidFill>
          <a:latin typeface="Avenir Book" panose="02000503020000020003"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900" b="0" i="0" kern="1200">
          <a:solidFill>
            <a:srgbClr val="3C3C3B"/>
          </a:solidFill>
          <a:latin typeface="Avenir Book" panose="02000503020000020003"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4489" y="683792"/>
            <a:ext cx="10644472" cy="908209"/>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p:cNvSpPr>
            <a:spLocks noGrp="1"/>
          </p:cNvSpPr>
          <p:nvPr>
            <p:ph type="body" idx="1"/>
          </p:nvPr>
        </p:nvSpPr>
        <p:spPr>
          <a:xfrm>
            <a:off x="814489" y="1828890"/>
            <a:ext cx="10644472" cy="4025536"/>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5"/>
          <p:cNvSpPr>
            <a:spLocks noGrp="1"/>
          </p:cNvSpPr>
          <p:nvPr>
            <p:ph type="sldNum" sz="quarter" idx="4"/>
          </p:nvPr>
        </p:nvSpPr>
        <p:spPr>
          <a:xfrm>
            <a:off x="716751" y="6330434"/>
            <a:ext cx="387336" cy="197841"/>
          </a:xfrm>
          <a:prstGeom prst="rect">
            <a:avLst/>
          </a:prstGeom>
        </p:spPr>
        <p:txBody>
          <a:bodyPr vert="horz" lIns="0" tIns="0" rIns="0" bIns="0" rtlCol="0" anchor="t" anchorCtr="0">
            <a:noAutofit/>
          </a:bodyPr>
          <a:lstStyle>
            <a:lvl1pPr algn="l">
              <a:defRPr sz="998" b="1">
                <a:solidFill>
                  <a:srgbClr val="ED1A37"/>
                </a:solidFill>
                <a:latin typeface="Arial" pitchFamily="34" charset="0"/>
                <a:cs typeface="Arial" pitchFamily="34" charset="0"/>
              </a:defRPr>
            </a:lvl1pPr>
          </a:lstStyle>
          <a:p>
            <a:fld id="{EB0F7010-E999-4FC2-AE85-B5FFBD58F110}" type="slidenum">
              <a:rPr lang="en-GB" smtClean="0"/>
              <a:pPr/>
              <a:t>‹#›</a:t>
            </a:fld>
            <a:endParaRPr lang="en-GB" dirty="0"/>
          </a:p>
        </p:txBody>
      </p:sp>
      <p:sp>
        <p:nvSpPr>
          <p:cNvPr id="8" name="TextBox 7"/>
          <p:cNvSpPr txBox="1"/>
          <p:nvPr/>
        </p:nvSpPr>
        <p:spPr>
          <a:xfrm>
            <a:off x="1223544" y="6330433"/>
            <a:ext cx="3138499" cy="153533"/>
          </a:xfrm>
          <a:prstGeom prst="rect">
            <a:avLst/>
          </a:prstGeom>
          <a:noFill/>
        </p:spPr>
        <p:txBody>
          <a:bodyPr wrap="square" lIns="0" tIns="0" rIns="0" bIns="0" rtlCol="0">
            <a:noAutofit/>
          </a:bodyPr>
          <a:lstStyle/>
          <a:p>
            <a:r>
              <a:rPr lang="en-GB" sz="998" dirty="0">
                <a:solidFill>
                  <a:srgbClr val="ED1A37"/>
                </a:solidFill>
                <a:latin typeface="Arial" pitchFamily="34" charset="0"/>
                <a:cs typeface="Arial" pitchFamily="34" charset="0"/>
              </a:rPr>
              <a:t>Virgin Care  </a:t>
            </a:r>
            <a:r>
              <a:rPr lang="en-GB" sz="998" dirty="0">
                <a:solidFill>
                  <a:srgbClr val="82C0D2"/>
                </a:solidFill>
                <a:latin typeface="Arial" pitchFamily="34" charset="0"/>
                <a:cs typeface="Arial" pitchFamily="34" charset="0"/>
              </a:rPr>
              <a:t>private and confidential</a:t>
            </a:r>
          </a:p>
        </p:txBody>
      </p:sp>
      <p:sp>
        <p:nvSpPr>
          <p:cNvPr id="9" name="TextBox 8"/>
          <p:cNvSpPr txBox="1"/>
          <p:nvPr/>
        </p:nvSpPr>
        <p:spPr>
          <a:xfrm>
            <a:off x="8320462" y="6330433"/>
            <a:ext cx="3138499" cy="153533"/>
          </a:xfrm>
          <a:prstGeom prst="rect">
            <a:avLst/>
          </a:prstGeom>
          <a:noFill/>
        </p:spPr>
        <p:txBody>
          <a:bodyPr wrap="square" lIns="0" tIns="0" rIns="0" bIns="0" rtlCol="0">
            <a:noAutofit/>
          </a:bodyPr>
          <a:lstStyle/>
          <a:p>
            <a:pPr algn="r"/>
            <a:r>
              <a:rPr lang="en-GB" sz="998" dirty="0">
                <a:solidFill>
                  <a:srgbClr val="82C0D2"/>
                </a:solidFill>
                <a:latin typeface="Arial" pitchFamily="34" charset="0"/>
                <a:cs typeface="Arial" pitchFamily="34" charset="0"/>
              </a:rPr>
              <a:t>www.virgincare.co.uk</a:t>
            </a:r>
          </a:p>
        </p:txBody>
      </p:sp>
      <p:cxnSp>
        <p:nvCxnSpPr>
          <p:cNvPr id="11" name="Straight Connector 10"/>
          <p:cNvCxnSpPr/>
          <p:nvPr/>
        </p:nvCxnSpPr>
        <p:spPr>
          <a:xfrm>
            <a:off x="616840" y="6200400"/>
            <a:ext cx="10946736" cy="0"/>
          </a:xfrm>
          <a:prstGeom prst="line">
            <a:avLst/>
          </a:prstGeom>
          <a:ln>
            <a:solidFill>
              <a:srgbClr val="80828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411903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Lst>
  <p:hf hdr="0" ftr="0" dt="0"/>
  <p:txStyles>
    <p:titleStyle>
      <a:lvl1pPr algn="l" defTabSz="946052" rtl="0" eaLnBrk="1" latinLnBrk="0" hangingPunct="1">
        <a:spcBef>
          <a:spcPct val="0"/>
        </a:spcBef>
        <a:buNone/>
        <a:defRPr sz="3265" b="1" kern="1200">
          <a:solidFill>
            <a:srgbClr val="ED1A37"/>
          </a:solidFill>
          <a:latin typeface="Arial" pitchFamily="34" charset="0"/>
          <a:ea typeface="+mj-ea"/>
          <a:cs typeface="Arial" pitchFamily="34" charset="0"/>
        </a:defRPr>
      </a:lvl1pPr>
    </p:titleStyle>
    <p:bodyStyle>
      <a:lvl1pPr marL="0" indent="0" algn="l" defTabSz="946052" rtl="0" eaLnBrk="1" latinLnBrk="0" hangingPunct="1">
        <a:spcBef>
          <a:spcPts val="0"/>
        </a:spcBef>
        <a:spcAft>
          <a:spcPts val="544"/>
        </a:spcAft>
        <a:buFont typeface="Arial" pitchFamily="34" charset="0"/>
        <a:buNone/>
        <a:defRPr sz="2177" kern="1200">
          <a:solidFill>
            <a:srgbClr val="808285"/>
          </a:solidFill>
          <a:latin typeface="Arial" pitchFamily="34" charset="0"/>
          <a:ea typeface="+mn-ea"/>
          <a:cs typeface="Arial" pitchFamily="34" charset="0"/>
        </a:defRPr>
      </a:lvl1pPr>
      <a:lvl2pPr marL="244777" indent="-244777" algn="l" defTabSz="946052" rtl="0" eaLnBrk="1" latinLnBrk="0" hangingPunct="1">
        <a:spcBef>
          <a:spcPts val="0"/>
        </a:spcBef>
        <a:spcAft>
          <a:spcPts val="544"/>
        </a:spcAft>
        <a:buFont typeface="Arial" pitchFamily="34" charset="0"/>
        <a:buChar char="•"/>
        <a:defRPr sz="2177" kern="1200">
          <a:solidFill>
            <a:srgbClr val="808285"/>
          </a:solidFill>
          <a:latin typeface="Arial" pitchFamily="34" charset="0"/>
          <a:ea typeface="+mn-ea"/>
          <a:cs typeface="Arial" pitchFamily="34" charset="0"/>
        </a:defRPr>
      </a:lvl2pPr>
      <a:lvl3pPr marL="489553" indent="-244777" algn="l" defTabSz="946052" rtl="0" eaLnBrk="1" latinLnBrk="0" hangingPunct="1">
        <a:spcBef>
          <a:spcPts val="0"/>
        </a:spcBef>
        <a:spcAft>
          <a:spcPts val="544"/>
        </a:spcAft>
        <a:buClr>
          <a:schemeClr val="accent1"/>
        </a:buClr>
        <a:buFont typeface="GE Inspira" panose="020F0603030400020203" pitchFamily="34" charset="0"/>
        <a:buChar char=""/>
        <a:defRPr sz="1814" kern="1200">
          <a:solidFill>
            <a:srgbClr val="808285"/>
          </a:solidFill>
          <a:latin typeface="Arial" pitchFamily="34" charset="0"/>
          <a:ea typeface="+mn-ea"/>
          <a:cs typeface="Arial" pitchFamily="34" charset="0"/>
        </a:defRPr>
      </a:lvl3pPr>
      <a:lvl4pPr marL="734330" indent="-244777" algn="l" defTabSz="946052" rtl="0" eaLnBrk="1" latinLnBrk="0" hangingPunct="1">
        <a:spcBef>
          <a:spcPts val="0"/>
        </a:spcBef>
        <a:spcAft>
          <a:spcPts val="544"/>
        </a:spcAft>
        <a:buClr>
          <a:schemeClr val="accent3"/>
        </a:buClr>
        <a:buFont typeface="GE Inspira" panose="020F0603030400020203" pitchFamily="34" charset="0"/>
        <a:buChar char=""/>
        <a:defRPr sz="1633" kern="1200">
          <a:solidFill>
            <a:srgbClr val="808285"/>
          </a:solidFill>
          <a:latin typeface="Arial" pitchFamily="34" charset="0"/>
          <a:ea typeface="+mn-ea"/>
          <a:cs typeface="Arial" pitchFamily="34" charset="0"/>
        </a:defRPr>
      </a:lvl4pPr>
      <a:lvl5pPr marL="979107" indent="-244777" algn="l" defTabSz="946052" rtl="0" eaLnBrk="1" latinLnBrk="0" hangingPunct="1">
        <a:spcBef>
          <a:spcPts val="0"/>
        </a:spcBef>
        <a:spcAft>
          <a:spcPts val="544"/>
        </a:spcAft>
        <a:buClr>
          <a:schemeClr val="accent1"/>
        </a:buClr>
        <a:buFont typeface="GE Inspira" panose="020F0603030400020203" pitchFamily="34" charset="0"/>
        <a:buChar char=""/>
        <a:defRPr sz="1633" kern="1200">
          <a:solidFill>
            <a:srgbClr val="808285"/>
          </a:solidFill>
          <a:latin typeface="Arial" pitchFamily="34" charset="0"/>
          <a:ea typeface="+mn-ea"/>
          <a:cs typeface="Arial" pitchFamily="34" charset="0"/>
        </a:defRPr>
      </a:lvl5pPr>
      <a:lvl6pPr marL="2601642" indent="-236513" algn="l" defTabSz="946052" rtl="0" eaLnBrk="1" latinLnBrk="0" hangingPunct="1">
        <a:spcBef>
          <a:spcPct val="20000"/>
        </a:spcBef>
        <a:buFont typeface="Arial" pitchFamily="34" charset="0"/>
        <a:buChar char="•"/>
        <a:defRPr sz="2086" kern="1200">
          <a:solidFill>
            <a:schemeClr val="tx1"/>
          </a:solidFill>
          <a:latin typeface="+mn-lt"/>
          <a:ea typeface="+mn-ea"/>
          <a:cs typeface="+mn-cs"/>
        </a:defRPr>
      </a:lvl6pPr>
      <a:lvl7pPr marL="3074668" indent="-236513" algn="l" defTabSz="946052" rtl="0" eaLnBrk="1" latinLnBrk="0" hangingPunct="1">
        <a:spcBef>
          <a:spcPct val="20000"/>
        </a:spcBef>
        <a:buFont typeface="Arial" pitchFamily="34" charset="0"/>
        <a:buChar char="•"/>
        <a:defRPr sz="2086" kern="1200">
          <a:solidFill>
            <a:schemeClr val="tx1"/>
          </a:solidFill>
          <a:latin typeface="+mn-lt"/>
          <a:ea typeface="+mn-ea"/>
          <a:cs typeface="+mn-cs"/>
        </a:defRPr>
      </a:lvl7pPr>
      <a:lvl8pPr marL="3547694" indent="-236513" algn="l" defTabSz="946052" rtl="0" eaLnBrk="1" latinLnBrk="0" hangingPunct="1">
        <a:spcBef>
          <a:spcPct val="20000"/>
        </a:spcBef>
        <a:buFont typeface="Arial" pitchFamily="34" charset="0"/>
        <a:buChar char="•"/>
        <a:defRPr sz="2086" kern="1200">
          <a:solidFill>
            <a:schemeClr val="tx1"/>
          </a:solidFill>
          <a:latin typeface="+mn-lt"/>
          <a:ea typeface="+mn-ea"/>
          <a:cs typeface="+mn-cs"/>
        </a:defRPr>
      </a:lvl8pPr>
      <a:lvl9pPr marL="4020720" indent="-236513" algn="l" defTabSz="946052" rtl="0" eaLnBrk="1" latinLnBrk="0" hangingPunct="1">
        <a:spcBef>
          <a:spcPct val="20000"/>
        </a:spcBef>
        <a:buFont typeface="Arial" pitchFamily="34" charset="0"/>
        <a:buChar char="•"/>
        <a:defRPr sz="2086" kern="1200">
          <a:solidFill>
            <a:schemeClr val="tx1"/>
          </a:solidFill>
          <a:latin typeface="+mn-lt"/>
          <a:ea typeface="+mn-ea"/>
          <a:cs typeface="+mn-cs"/>
        </a:defRPr>
      </a:lvl9pPr>
    </p:bodyStyle>
    <p:otherStyle>
      <a:defPPr>
        <a:defRPr lang="en-US"/>
      </a:defPPr>
      <a:lvl1pPr marL="0" algn="l" defTabSz="946052" rtl="0" eaLnBrk="1" latinLnBrk="0" hangingPunct="1">
        <a:defRPr sz="1905" kern="1200">
          <a:solidFill>
            <a:schemeClr val="tx1"/>
          </a:solidFill>
          <a:latin typeface="+mn-lt"/>
          <a:ea typeface="+mn-ea"/>
          <a:cs typeface="+mn-cs"/>
        </a:defRPr>
      </a:lvl1pPr>
      <a:lvl2pPr marL="473026" algn="l" defTabSz="946052" rtl="0" eaLnBrk="1" latinLnBrk="0" hangingPunct="1">
        <a:defRPr sz="1905" kern="1200">
          <a:solidFill>
            <a:schemeClr val="tx1"/>
          </a:solidFill>
          <a:latin typeface="+mn-lt"/>
          <a:ea typeface="+mn-ea"/>
          <a:cs typeface="+mn-cs"/>
        </a:defRPr>
      </a:lvl2pPr>
      <a:lvl3pPr marL="946052" algn="l" defTabSz="946052" rtl="0" eaLnBrk="1" latinLnBrk="0" hangingPunct="1">
        <a:defRPr sz="1905" kern="1200">
          <a:solidFill>
            <a:schemeClr val="tx1"/>
          </a:solidFill>
          <a:latin typeface="+mn-lt"/>
          <a:ea typeface="+mn-ea"/>
          <a:cs typeface="+mn-cs"/>
        </a:defRPr>
      </a:lvl3pPr>
      <a:lvl4pPr marL="1419078" algn="l" defTabSz="946052" rtl="0" eaLnBrk="1" latinLnBrk="0" hangingPunct="1">
        <a:defRPr sz="1905" kern="1200">
          <a:solidFill>
            <a:schemeClr val="tx1"/>
          </a:solidFill>
          <a:latin typeface="+mn-lt"/>
          <a:ea typeface="+mn-ea"/>
          <a:cs typeface="+mn-cs"/>
        </a:defRPr>
      </a:lvl4pPr>
      <a:lvl5pPr marL="1892104" algn="l" defTabSz="946052" rtl="0" eaLnBrk="1" latinLnBrk="0" hangingPunct="1">
        <a:defRPr sz="1905" kern="1200">
          <a:solidFill>
            <a:schemeClr val="tx1"/>
          </a:solidFill>
          <a:latin typeface="+mn-lt"/>
          <a:ea typeface="+mn-ea"/>
          <a:cs typeface="+mn-cs"/>
        </a:defRPr>
      </a:lvl5pPr>
      <a:lvl6pPr marL="2365129" algn="l" defTabSz="946052" rtl="0" eaLnBrk="1" latinLnBrk="0" hangingPunct="1">
        <a:defRPr sz="1905" kern="1200">
          <a:solidFill>
            <a:schemeClr val="tx1"/>
          </a:solidFill>
          <a:latin typeface="+mn-lt"/>
          <a:ea typeface="+mn-ea"/>
          <a:cs typeface="+mn-cs"/>
        </a:defRPr>
      </a:lvl6pPr>
      <a:lvl7pPr marL="2838155" algn="l" defTabSz="946052" rtl="0" eaLnBrk="1" latinLnBrk="0" hangingPunct="1">
        <a:defRPr sz="1905" kern="1200">
          <a:solidFill>
            <a:schemeClr val="tx1"/>
          </a:solidFill>
          <a:latin typeface="+mn-lt"/>
          <a:ea typeface="+mn-ea"/>
          <a:cs typeface="+mn-cs"/>
        </a:defRPr>
      </a:lvl7pPr>
      <a:lvl8pPr marL="3311181" algn="l" defTabSz="946052" rtl="0" eaLnBrk="1" latinLnBrk="0" hangingPunct="1">
        <a:defRPr sz="1905" kern="1200">
          <a:solidFill>
            <a:schemeClr val="tx1"/>
          </a:solidFill>
          <a:latin typeface="+mn-lt"/>
          <a:ea typeface="+mn-ea"/>
          <a:cs typeface="+mn-cs"/>
        </a:defRPr>
      </a:lvl8pPr>
      <a:lvl9pPr marL="3784207" algn="l" defTabSz="946052" rtl="0" eaLnBrk="1" latinLnBrk="0" hangingPunct="1">
        <a:defRPr sz="19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28.xml"/><Relationship Id="rId1" Type="http://schemas.openxmlformats.org/officeDocument/2006/relationships/video" Target="https://www.youtube.com/embed/lni1w2L6dVo"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3.xml"/><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emf"/><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hyperlink" Target="https://www.google.com/url?sa=i&amp;url=https://www.amazon.co.uk/Munchkin-Miracle-Degree-Trainer-Blue/dp/B0158YQYWU&amp;psig=AOvVaw0gMxv8fKeeBNjVQP-3aA7M&amp;ust=1591276426760000&amp;source=images&amp;cd=vfe&amp;ved=0CAIQjRxqFwoTCLiUnuTc5ekCFQAAAAAdAAAAABAI" TargetMode="External"/><Relationship Id="rId1" Type="http://schemas.openxmlformats.org/officeDocument/2006/relationships/slideLayout" Target="../slideLayouts/slideLayout3.xml"/><Relationship Id="rId5" Type="http://schemas.openxmlformats.org/officeDocument/2006/relationships/image" Target="../media/image36.pn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hyperlink" Target="https://www.nhs.uk/live-well/healthy-body/taking-care-of-childrens-teeth/" TargetMode="External"/><Relationship Id="rId7" Type="http://schemas.openxmlformats.org/officeDocument/2006/relationships/hyperlink" Target="http://www.nhs.uk/NHSEngland/AboutNHSservices/dentists/Pages/find-an-NHS-dentist.aspx" TargetMode="External"/><Relationship Id="rId2" Type="http://schemas.openxmlformats.org/officeDocument/2006/relationships/hyperlink" Target="https://www.nhs.uk/conditions/pregnancy-and-baby/looking-after-your-infants-teeth/" TargetMode="External"/><Relationship Id="rId1" Type="http://schemas.openxmlformats.org/officeDocument/2006/relationships/slideLayout" Target="../slideLayouts/slideLayout3.xml"/><Relationship Id="rId6" Type="http://schemas.openxmlformats.org/officeDocument/2006/relationships/hyperlink" Target="http://www.firststepsnutrition.org/" TargetMode="External"/><Relationship Id="rId5" Type="http://schemas.openxmlformats.org/officeDocument/2006/relationships/hyperlink" Target="https://www.nhs.uk/change4life/food-facts/sugar/sugar-swaps-for-kids" TargetMode="External"/><Relationship Id="rId4" Type="http://schemas.openxmlformats.org/officeDocument/2006/relationships/hyperlink" Target="https://www.nhs.uk/start4lif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52259"/>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34390" y="4062077"/>
            <a:ext cx="9144000" cy="1655762"/>
          </a:xfrm>
        </p:spPr>
        <p:txBody>
          <a:bodyPr/>
          <a:lstStyle/>
          <a:p>
            <a:pPr algn="l"/>
            <a:r>
              <a:rPr lang="en-GB" dirty="0">
                <a:solidFill>
                  <a:schemeClr val="bg1"/>
                </a:solidFill>
              </a:rPr>
              <a:t>Looking after your baby’s teeth</a:t>
            </a:r>
          </a:p>
        </p:txBody>
      </p:sp>
      <p:pic>
        <p:nvPicPr>
          <p:cNvPr id="5" name="Picture 4">
            <a:extLst>
              <a:ext uri="{FF2B5EF4-FFF2-40B4-BE49-F238E27FC236}">
                <a16:creationId xmlns:a16="http://schemas.microsoft.com/office/drawing/2014/main" id="{C7543A4F-77A4-49D0-9AA1-294B13D3E474}"/>
              </a:ext>
            </a:extLst>
          </p:cNvPr>
          <p:cNvPicPr>
            <a:picLocks noChangeAspect="1"/>
          </p:cNvPicPr>
          <p:nvPr/>
        </p:nvPicPr>
        <p:blipFill>
          <a:blip r:embed="rId2"/>
          <a:stretch>
            <a:fillRect/>
          </a:stretch>
        </p:blipFill>
        <p:spPr>
          <a:xfrm>
            <a:off x="731521" y="3023581"/>
            <a:ext cx="2534193" cy="810838"/>
          </a:xfrm>
          <a:prstGeom prst="rect">
            <a:avLst/>
          </a:prstGeom>
        </p:spPr>
      </p:pic>
    </p:spTree>
    <p:extLst>
      <p:ext uri="{BB962C8B-B14F-4D97-AF65-F5344CB8AC3E}">
        <p14:creationId xmlns:p14="http://schemas.microsoft.com/office/powerpoint/2010/main" val="11750762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CF423B9-4054-B744-A96B-21CD2C7C15B3}"/>
              </a:ext>
            </a:extLst>
          </p:cNvPr>
          <p:cNvSpPr>
            <a:spLocks noGrp="1"/>
          </p:cNvSpPr>
          <p:nvPr>
            <p:ph type="body" idx="1"/>
          </p:nvPr>
        </p:nvSpPr>
        <p:spPr/>
        <p:txBody>
          <a:bodyPr/>
          <a:lstStyle/>
          <a:p>
            <a:pPr marL="285750" indent="-285750">
              <a:buFont typeface="Arial" panose="020B0604020202020204" pitchFamily="34" charset="0"/>
              <a:buChar char="•"/>
            </a:pPr>
            <a:r>
              <a:rPr lang="en-GB" sz="2000" dirty="0">
                <a:solidFill>
                  <a:srgbClr val="B52259"/>
                </a:solidFill>
              </a:rPr>
              <a:t>Teething</a:t>
            </a:r>
          </a:p>
          <a:p>
            <a:pPr marL="285750" indent="-285750">
              <a:buFont typeface="Arial" panose="020B0604020202020204" pitchFamily="34" charset="0"/>
              <a:buChar char="•"/>
            </a:pPr>
            <a:r>
              <a:rPr lang="en-GB" sz="2000" dirty="0">
                <a:solidFill>
                  <a:srgbClr val="B52259"/>
                </a:solidFill>
              </a:rPr>
              <a:t>Brushing your child’s teeth</a:t>
            </a:r>
          </a:p>
          <a:p>
            <a:pPr marL="285750" indent="-285750">
              <a:buFont typeface="Arial" panose="020B0604020202020204" pitchFamily="34" charset="0"/>
              <a:buChar char="•"/>
            </a:pPr>
            <a:r>
              <a:rPr lang="en-GB" sz="2000" dirty="0">
                <a:solidFill>
                  <a:srgbClr val="B52259"/>
                </a:solidFill>
              </a:rPr>
              <a:t>What is tooth decay and causes of tooth decay</a:t>
            </a:r>
          </a:p>
          <a:p>
            <a:pPr marL="285750" indent="-285750">
              <a:buFont typeface="Arial" panose="020B0604020202020204" pitchFamily="34" charset="0"/>
              <a:buChar char="•"/>
            </a:pPr>
            <a:r>
              <a:rPr lang="en-GB" sz="2000" dirty="0">
                <a:solidFill>
                  <a:srgbClr val="B52259"/>
                </a:solidFill>
              </a:rPr>
              <a:t>Tips for preventing tooth decay</a:t>
            </a:r>
          </a:p>
          <a:p>
            <a:pPr marL="285750" indent="-285750">
              <a:buFont typeface="Arial" panose="020B0604020202020204" pitchFamily="34" charset="0"/>
              <a:buChar char="•"/>
            </a:pPr>
            <a:r>
              <a:rPr lang="en-GB" sz="2000" dirty="0">
                <a:solidFill>
                  <a:srgbClr val="B52259"/>
                </a:solidFill>
              </a:rPr>
              <a:t>Visiting the Dentist</a:t>
            </a:r>
          </a:p>
          <a:p>
            <a:pPr marL="285750" indent="-285750">
              <a:buFont typeface="Arial" panose="020B0604020202020204" pitchFamily="34" charset="0"/>
              <a:buChar char="•"/>
            </a:pPr>
            <a:r>
              <a:rPr lang="en-GB" sz="2000" dirty="0">
                <a:solidFill>
                  <a:srgbClr val="B52259"/>
                </a:solidFill>
              </a:rPr>
              <a:t>Healthy foods, snacks and drinks</a:t>
            </a:r>
          </a:p>
          <a:p>
            <a:pPr marL="285750" indent="-285750">
              <a:buFont typeface="Arial" panose="020B0604020202020204" pitchFamily="34" charset="0"/>
              <a:buChar char="•"/>
            </a:pPr>
            <a:r>
              <a:rPr lang="en-GB" sz="2000" dirty="0">
                <a:solidFill>
                  <a:srgbClr val="B52259"/>
                </a:solidFill>
              </a:rPr>
              <a:t>Dummies, bottles and cups</a:t>
            </a:r>
          </a:p>
          <a:p>
            <a:endParaRPr lang="en-US" dirty="0"/>
          </a:p>
        </p:txBody>
      </p:sp>
      <p:sp>
        <p:nvSpPr>
          <p:cNvPr id="3" name="Title 2">
            <a:extLst>
              <a:ext uri="{FF2B5EF4-FFF2-40B4-BE49-F238E27FC236}">
                <a16:creationId xmlns:a16="http://schemas.microsoft.com/office/drawing/2014/main" id="{1B136851-F84D-0A46-AF0B-022D77D4D537}"/>
              </a:ext>
            </a:extLst>
          </p:cNvPr>
          <p:cNvSpPr>
            <a:spLocks noGrp="1"/>
          </p:cNvSpPr>
          <p:nvPr>
            <p:ph type="title"/>
          </p:nvPr>
        </p:nvSpPr>
        <p:spPr/>
        <p:txBody>
          <a:bodyPr/>
          <a:lstStyle/>
          <a:p>
            <a:r>
              <a:rPr lang="en-GB" dirty="0">
                <a:solidFill>
                  <a:schemeClr val="accent1"/>
                </a:solidFill>
              </a:rPr>
              <a:t>Programme</a:t>
            </a:r>
            <a:endParaRPr lang="en-US" dirty="0">
              <a:solidFill>
                <a:schemeClr val="accent1"/>
              </a:solidFill>
            </a:endParaRPr>
          </a:p>
        </p:txBody>
      </p:sp>
    </p:spTree>
    <p:extLst>
      <p:ext uri="{BB962C8B-B14F-4D97-AF65-F5344CB8AC3E}">
        <p14:creationId xmlns:p14="http://schemas.microsoft.com/office/powerpoint/2010/main" val="2109002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F13F5-AC6A-494D-83D5-99DDCC124534}"/>
              </a:ext>
            </a:extLst>
          </p:cNvPr>
          <p:cNvSpPr>
            <a:spLocks noGrp="1"/>
          </p:cNvSpPr>
          <p:nvPr>
            <p:ph type="title" idx="4294967295"/>
          </p:nvPr>
        </p:nvSpPr>
        <p:spPr>
          <a:xfrm>
            <a:off x="1547813" y="684213"/>
            <a:ext cx="10644187" cy="908050"/>
          </a:xfrm>
        </p:spPr>
        <p:txBody>
          <a:bodyPr anchor="t">
            <a:normAutofit fontScale="90000"/>
          </a:bodyPr>
          <a:lstStyle/>
          <a:p>
            <a:pPr algn="ctr"/>
            <a:r>
              <a:rPr lang="en-GB" dirty="0">
                <a:solidFill>
                  <a:srgbClr val="B52259"/>
                </a:solidFill>
              </a:rPr>
              <a:t>Kind permission for use from the </a:t>
            </a:r>
            <a:br>
              <a:rPr lang="en-GB" dirty="0">
                <a:solidFill>
                  <a:srgbClr val="B52259"/>
                </a:solidFill>
              </a:rPr>
            </a:br>
            <a:r>
              <a:rPr lang="en-GB" dirty="0">
                <a:solidFill>
                  <a:srgbClr val="B52259"/>
                </a:solidFill>
              </a:rPr>
              <a:t>GWH NHS Foundation Trust oral health promotion team </a:t>
            </a:r>
          </a:p>
        </p:txBody>
      </p:sp>
      <p:pic>
        <p:nvPicPr>
          <p:cNvPr id="7" name="Online Media 6" title="The Big Project for Little Teeth">
            <a:hlinkClick r:id="" action="ppaction://media"/>
            <a:extLst>
              <a:ext uri="{FF2B5EF4-FFF2-40B4-BE49-F238E27FC236}">
                <a16:creationId xmlns:a16="http://schemas.microsoft.com/office/drawing/2014/main" id="{4A06D35D-EEC3-43C5-BF33-F0D64565C57C}"/>
              </a:ext>
            </a:extLst>
          </p:cNvPr>
          <p:cNvPicPr>
            <a:picLocks noGrp="1" noRot="1" noChangeAspect="1"/>
          </p:cNvPicPr>
          <p:nvPr>
            <p:ph idx="4294967295"/>
            <a:videoFile r:link="rId1"/>
          </p:nvPr>
        </p:nvPicPr>
        <p:blipFill>
          <a:blip r:embed="rId3"/>
          <a:stretch>
            <a:fillRect/>
          </a:stretch>
        </p:blipFill>
        <p:spPr>
          <a:xfrm>
            <a:off x="3539957" y="2067427"/>
            <a:ext cx="4572000" cy="3429000"/>
          </a:xfrm>
          <a:noFill/>
        </p:spPr>
      </p:pic>
    </p:spTree>
    <p:extLst>
      <p:ext uri="{BB962C8B-B14F-4D97-AF65-F5344CB8AC3E}">
        <p14:creationId xmlns:p14="http://schemas.microsoft.com/office/powerpoint/2010/main" val="1310103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BE32F1BB-82ED-4192-96EC-3C8FAA213F9F}"/>
              </a:ext>
            </a:extLst>
          </p:cNvPr>
          <p:cNvSpPr>
            <a:spLocks noGrp="1"/>
          </p:cNvSpPr>
          <p:nvPr>
            <p:ph type="title"/>
          </p:nvPr>
        </p:nvSpPr>
        <p:spPr>
          <a:xfrm>
            <a:off x="838200" y="365125"/>
            <a:ext cx="8522970" cy="1325563"/>
          </a:xfrm>
        </p:spPr>
        <p:txBody>
          <a:bodyPr anchor="ctr">
            <a:normAutofit/>
          </a:bodyPr>
          <a:lstStyle/>
          <a:p>
            <a:r>
              <a:rPr lang="en-GB" dirty="0"/>
              <a:t>Teething</a:t>
            </a:r>
          </a:p>
        </p:txBody>
      </p:sp>
      <p:sp>
        <p:nvSpPr>
          <p:cNvPr id="13" name="Content Placeholder 12">
            <a:extLst>
              <a:ext uri="{FF2B5EF4-FFF2-40B4-BE49-F238E27FC236}">
                <a16:creationId xmlns:a16="http://schemas.microsoft.com/office/drawing/2014/main" id="{60ED552A-984A-4AA8-B159-E3C793230B00}"/>
              </a:ext>
            </a:extLst>
          </p:cNvPr>
          <p:cNvSpPr>
            <a:spLocks noGrp="1"/>
          </p:cNvSpPr>
          <p:nvPr>
            <p:ph sz="half" idx="1"/>
          </p:nvPr>
        </p:nvSpPr>
        <p:spPr>
          <a:xfrm>
            <a:off x="838200" y="1463041"/>
            <a:ext cx="5181600" cy="3949044"/>
          </a:xfrm>
        </p:spPr>
        <p:txBody>
          <a:bodyPr>
            <a:normAutofit fontScale="92500" lnSpcReduction="20000"/>
          </a:bodyPr>
          <a:lstStyle/>
          <a:p>
            <a:pPr lvl="0" defTabSz="914400" eaLnBrk="0" fontAlgn="base" hangingPunct="0">
              <a:spcBef>
                <a:spcPct val="0"/>
              </a:spcBef>
              <a:spcAft>
                <a:spcPts val="600"/>
              </a:spcAft>
            </a:pPr>
            <a:r>
              <a:rPr lang="en-GB" altLang="en-US" sz="2000" dirty="0">
                <a:solidFill>
                  <a:srgbClr val="B52259"/>
                </a:solidFill>
              </a:rPr>
              <a:t>Most babies start teething around 6 months, some babies might start before that or after. Most Children will have all their milk teeth by two and a half.</a:t>
            </a:r>
          </a:p>
          <a:p>
            <a:pPr lvl="0" defTabSz="914400" eaLnBrk="0" fontAlgn="base" hangingPunct="0">
              <a:spcBef>
                <a:spcPct val="0"/>
              </a:spcBef>
              <a:spcAft>
                <a:spcPts val="600"/>
              </a:spcAft>
            </a:pPr>
            <a:endParaRPr lang="en-GB" altLang="en-US" sz="2000" b="0" dirty="0">
              <a:solidFill>
                <a:srgbClr val="B52259"/>
              </a:solidFill>
            </a:endParaRPr>
          </a:p>
          <a:p>
            <a:pPr lvl="0" defTabSz="914400" eaLnBrk="0" fontAlgn="base" hangingPunct="0">
              <a:spcBef>
                <a:spcPct val="0"/>
              </a:spcBef>
              <a:spcAft>
                <a:spcPts val="600"/>
              </a:spcAft>
            </a:pPr>
            <a:r>
              <a:rPr lang="en-GB" altLang="en-US" sz="2000" dirty="0">
                <a:solidFill>
                  <a:srgbClr val="B52259"/>
                </a:solidFill>
              </a:rPr>
              <a:t>Teething symptoms:</a:t>
            </a:r>
          </a:p>
          <a:p>
            <a:pPr lvl="0" defTabSz="914400" eaLnBrk="0" fontAlgn="base" hangingPunct="0">
              <a:spcBef>
                <a:spcPct val="0"/>
              </a:spcBef>
              <a:spcAft>
                <a:spcPts val="600"/>
              </a:spcAft>
              <a:buFontTx/>
              <a:buChar char="•"/>
            </a:pPr>
            <a:r>
              <a:rPr lang="en-US" altLang="en-US" sz="2000" dirty="0">
                <a:solidFill>
                  <a:srgbClr val="B52259"/>
                </a:solidFill>
              </a:rPr>
              <a:t>Your baby's gum is sore and red where the tooth is coming through. </a:t>
            </a:r>
            <a:endParaRPr lang="en-GB" altLang="en-US" sz="2000" dirty="0">
              <a:solidFill>
                <a:srgbClr val="B52259"/>
              </a:solidFill>
            </a:endParaRPr>
          </a:p>
          <a:p>
            <a:pPr lvl="0" defTabSz="914400" eaLnBrk="0" fontAlgn="base" hangingPunct="0">
              <a:spcBef>
                <a:spcPct val="0"/>
              </a:spcBef>
              <a:spcAft>
                <a:spcPts val="600"/>
              </a:spcAft>
              <a:buFontTx/>
              <a:buChar char="•"/>
            </a:pPr>
            <a:r>
              <a:rPr lang="en-US" altLang="en-US" sz="2000" dirty="0">
                <a:solidFill>
                  <a:srgbClr val="B52259"/>
                </a:solidFill>
              </a:rPr>
              <a:t>One cheek is flushed.</a:t>
            </a:r>
            <a:endParaRPr lang="en-GB" altLang="en-US" sz="2000" dirty="0">
              <a:solidFill>
                <a:srgbClr val="B52259"/>
              </a:solidFill>
            </a:endParaRPr>
          </a:p>
          <a:p>
            <a:pPr lvl="0" defTabSz="914400" eaLnBrk="0" fontAlgn="base" hangingPunct="0">
              <a:spcBef>
                <a:spcPct val="0"/>
              </a:spcBef>
              <a:spcAft>
                <a:spcPts val="600"/>
              </a:spcAft>
              <a:buFontTx/>
              <a:buChar char="•"/>
            </a:pPr>
            <a:r>
              <a:rPr lang="en-US" altLang="en-US" sz="2000" dirty="0">
                <a:solidFill>
                  <a:srgbClr val="B52259"/>
                </a:solidFill>
              </a:rPr>
              <a:t>They are rubbing their ears.</a:t>
            </a:r>
            <a:endParaRPr lang="en-GB" altLang="en-US" sz="2000" dirty="0">
              <a:solidFill>
                <a:srgbClr val="B52259"/>
              </a:solidFill>
            </a:endParaRPr>
          </a:p>
          <a:p>
            <a:pPr lvl="0" defTabSz="914400" eaLnBrk="0" fontAlgn="base" hangingPunct="0">
              <a:spcBef>
                <a:spcPct val="0"/>
              </a:spcBef>
              <a:spcAft>
                <a:spcPts val="600"/>
              </a:spcAft>
              <a:buFontTx/>
              <a:buChar char="•"/>
            </a:pPr>
            <a:r>
              <a:rPr lang="en-US" altLang="en-US" sz="2000" dirty="0">
                <a:solidFill>
                  <a:srgbClr val="B52259"/>
                </a:solidFill>
              </a:rPr>
              <a:t>Your baby is dribbling more than usual can leave a rash on their chin.</a:t>
            </a:r>
            <a:endParaRPr lang="en-GB" altLang="en-US" sz="2000" dirty="0">
              <a:solidFill>
                <a:srgbClr val="B52259"/>
              </a:solidFill>
            </a:endParaRPr>
          </a:p>
          <a:p>
            <a:pPr lvl="0" defTabSz="914400" eaLnBrk="0" fontAlgn="base" hangingPunct="0">
              <a:spcBef>
                <a:spcPct val="0"/>
              </a:spcBef>
              <a:spcAft>
                <a:spcPts val="600"/>
              </a:spcAft>
              <a:buFontTx/>
              <a:buChar char="•"/>
            </a:pPr>
            <a:r>
              <a:rPr lang="en-US" altLang="en-US" sz="2000" dirty="0">
                <a:solidFill>
                  <a:srgbClr val="B52259"/>
                </a:solidFill>
              </a:rPr>
              <a:t>They are chewing on things a lot. </a:t>
            </a:r>
            <a:endParaRPr lang="en-GB" altLang="en-US" sz="2000" dirty="0">
              <a:solidFill>
                <a:srgbClr val="B52259"/>
              </a:solidFill>
            </a:endParaRPr>
          </a:p>
          <a:p>
            <a:pPr lvl="0" defTabSz="914400" eaLnBrk="0" fontAlgn="base" hangingPunct="0">
              <a:spcBef>
                <a:spcPct val="0"/>
              </a:spcBef>
              <a:spcAft>
                <a:spcPts val="600"/>
              </a:spcAft>
              <a:buFontTx/>
              <a:buChar char="•"/>
            </a:pPr>
            <a:r>
              <a:rPr lang="en-US" altLang="en-US" sz="2000" dirty="0">
                <a:solidFill>
                  <a:srgbClr val="B52259"/>
                </a:solidFill>
              </a:rPr>
              <a:t>They are more fretful than usual.</a:t>
            </a:r>
          </a:p>
          <a:p>
            <a:pPr lvl="0" defTabSz="914400" eaLnBrk="0" fontAlgn="base" hangingPunct="0">
              <a:spcBef>
                <a:spcPct val="0"/>
              </a:spcBef>
              <a:spcAft>
                <a:spcPts val="600"/>
              </a:spcAft>
              <a:buFontTx/>
              <a:buChar char="•"/>
            </a:pPr>
            <a:endParaRPr lang="en-US" dirty="0"/>
          </a:p>
          <a:p>
            <a:pPr lvl="0" defTabSz="914400" eaLnBrk="0" fontAlgn="base" hangingPunct="0">
              <a:spcBef>
                <a:spcPct val="0"/>
              </a:spcBef>
              <a:spcAft>
                <a:spcPts val="600"/>
              </a:spcAft>
              <a:buFontTx/>
              <a:buChar char="•"/>
            </a:pPr>
            <a:endParaRPr lang="en-GB" dirty="0"/>
          </a:p>
        </p:txBody>
      </p:sp>
      <p:pic>
        <p:nvPicPr>
          <p:cNvPr id="15" name="Picture 14" descr="Close-up of a person's lips&#10;&#10;Description automatically generated with medium confidence">
            <a:extLst>
              <a:ext uri="{FF2B5EF4-FFF2-40B4-BE49-F238E27FC236}">
                <a16:creationId xmlns:a16="http://schemas.microsoft.com/office/drawing/2014/main" id="{2C92E9C7-28F5-4C4B-AE31-BF57DFF97254}"/>
              </a:ext>
            </a:extLst>
          </p:cNvPr>
          <p:cNvPicPr>
            <a:picLocks noChangeAspect="1"/>
          </p:cNvPicPr>
          <p:nvPr/>
        </p:nvPicPr>
        <p:blipFill>
          <a:blip r:embed="rId2"/>
          <a:stretch>
            <a:fillRect/>
          </a:stretch>
        </p:blipFill>
        <p:spPr>
          <a:xfrm>
            <a:off x="6883728" y="1894114"/>
            <a:ext cx="4393872" cy="2590204"/>
          </a:xfrm>
          <a:prstGeom prst="rect">
            <a:avLst/>
          </a:prstGeom>
          <a:noFill/>
        </p:spPr>
      </p:pic>
    </p:spTree>
    <p:extLst>
      <p:ext uri="{BB962C8B-B14F-4D97-AF65-F5344CB8AC3E}">
        <p14:creationId xmlns:p14="http://schemas.microsoft.com/office/powerpoint/2010/main" val="32829514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DAEC1-8AF6-4996-9E1F-24F60A97E680}"/>
              </a:ext>
            </a:extLst>
          </p:cNvPr>
          <p:cNvSpPr>
            <a:spLocks noGrp="1"/>
          </p:cNvSpPr>
          <p:nvPr>
            <p:ph type="title"/>
          </p:nvPr>
        </p:nvSpPr>
        <p:spPr>
          <a:xfrm>
            <a:off x="838200" y="365125"/>
            <a:ext cx="9311640" cy="1325563"/>
          </a:xfrm>
        </p:spPr>
        <p:txBody>
          <a:bodyPr anchor="ctr">
            <a:normAutofit/>
          </a:bodyPr>
          <a:lstStyle/>
          <a:p>
            <a:r>
              <a:rPr lang="en-GB" dirty="0"/>
              <a:t>Tooth eruption chart</a:t>
            </a:r>
          </a:p>
        </p:txBody>
      </p:sp>
      <p:pic>
        <p:nvPicPr>
          <p:cNvPr id="4" name="Content Placeholder 3" descr="Shape&#10;&#10;Description automatically generated">
            <a:extLst>
              <a:ext uri="{FF2B5EF4-FFF2-40B4-BE49-F238E27FC236}">
                <a16:creationId xmlns:a16="http://schemas.microsoft.com/office/drawing/2014/main" id="{8CD09869-FE7E-4723-91F6-4E2AF7DB1692}"/>
              </a:ext>
            </a:extLst>
          </p:cNvPr>
          <p:cNvPicPr>
            <a:picLocks noGrp="1" noChangeAspect="1"/>
          </p:cNvPicPr>
          <p:nvPr>
            <p:ph idx="1"/>
          </p:nvPr>
        </p:nvPicPr>
        <p:blipFill>
          <a:blip r:embed="rId2"/>
          <a:stretch>
            <a:fillRect/>
          </a:stretch>
        </p:blipFill>
        <p:spPr>
          <a:xfrm>
            <a:off x="3631474" y="1176622"/>
            <a:ext cx="4362797" cy="5000341"/>
          </a:xfrm>
          <a:prstGeom prst="rect">
            <a:avLst/>
          </a:prstGeom>
          <a:noFill/>
        </p:spPr>
      </p:pic>
    </p:spTree>
    <p:extLst>
      <p:ext uri="{BB962C8B-B14F-4D97-AF65-F5344CB8AC3E}">
        <p14:creationId xmlns:p14="http://schemas.microsoft.com/office/powerpoint/2010/main" val="24090173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E84A4-6AB7-4F63-8844-083DC408C469}"/>
              </a:ext>
            </a:extLst>
          </p:cNvPr>
          <p:cNvSpPr>
            <a:spLocks noGrp="1"/>
          </p:cNvSpPr>
          <p:nvPr>
            <p:ph type="title"/>
          </p:nvPr>
        </p:nvSpPr>
        <p:spPr>
          <a:xfrm>
            <a:off x="838200" y="365126"/>
            <a:ext cx="9311640" cy="1045664"/>
          </a:xfrm>
        </p:spPr>
        <p:txBody>
          <a:bodyPr/>
          <a:lstStyle/>
          <a:p>
            <a:r>
              <a:rPr lang="en-GB" dirty="0"/>
              <a:t>Ways to ease teething pains </a:t>
            </a:r>
          </a:p>
        </p:txBody>
      </p:sp>
      <p:sp>
        <p:nvSpPr>
          <p:cNvPr id="3" name="Content Placeholder 2">
            <a:extLst>
              <a:ext uri="{FF2B5EF4-FFF2-40B4-BE49-F238E27FC236}">
                <a16:creationId xmlns:a16="http://schemas.microsoft.com/office/drawing/2014/main" id="{CE2C0477-C278-46DF-AE30-62D5DAE23100}"/>
              </a:ext>
            </a:extLst>
          </p:cNvPr>
          <p:cNvSpPr>
            <a:spLocks noGrp="1"/>
          </p:cNvSpPr>
          <p:nvPr>
            <p:ph idx="1"/>
          </p:nvPr>
        </p:nvSpPr>
        <p:spPr/>
        <p:txBody>
          <a:bodyPr/>
          <a:lstStyle/>
          <a:p>
            <a:pPr marL="285750" marR="0" lvl="0" indent="-285750" algn="l" defTabSz="1043056" rtl="0" eaLnBrk="1" fontAlgn="auto" latinLnBrk="0" hangingPunct="1">
              <a:lnSpc>
                <a:spcPct val="150000"/>
              </a:lnSpc>
              <a:spcBef>
                <a:spcPts val="600"/>
              </a:spcBef>
              <a:spcAft>
                <a:spcPts val="400"/>
              </a:spcAft>
              <a:buClrTx/>
              <a:buSzTx/>
              <a:buFont typeface="Arial" panose="020B0604020202020204" pitchFamily="34" charset="0"/>
              <a:buChar char="•"/>
              <a:tabLst/>
              <a:defRPr/>
            </a:pPr>
            <a:r>
              <a:rPr kumimoji="0" lang="en-GB" sz="2000" b="1" i="0" u="none" strike="noStrike" kern="1200" cap="none" spc="0" normalizeH="0" baseline="0" noProof="0" dirty="0">
                <a:ln>
                  <a:noFill/>
                </a:ln>
                <a:solidFill>
                  <a:srgbClr val="B52259"/>
                </a:solidFill>
                <a:effectLst/>
                <a:uLnTx/>
                <a:uFillTx/>
                <a:latin typeface="Avenir Book" panose="02000503020000020003"/>
              </a:rPr>
              <a:t>Teething rings to chew on this may ease their discomfort and distract them from any pain. Some teething rings can be cooled first in the fridge, never put them in the freezer as it could damage their gums.</a:t>
            </a:r>
          </a:p>
          <a:p>
            <a:pPr marL="285750" marR="0" lvl="0" indent="-285750" algn="l" defTabSz="1043056" rtl="0" eaLnBrk="1" fontAlgn="auto" latinLnBrk="0" hangingPunct="1">
              <a:lnSpc>
                <a:spcPct val="150000"/>
              </a:lnSpc>
              <a:spcBef>
                <a:spcPts val="600"/>
              </a:spcBef>
              <a:spcAft>
                <a:spcPts val="400"/>
              </a:spcAft>
              <a:buClrTx/>
              <a:buSzTx/>
              <a:buFont typeface="Arial" panose="020B0604020202020204" pitchFamily="34" charset="0"/>
              <a:buChar char="•"/>
              <a:tabLst/>
              <a:defRPr/>
            </a:pPr>
            <a:r>
              <a:rPr kumimoji="0" lang="en-GB" sz="2000" b="1" i="0" u="none" strike="noStrike" kern="1200" cap="none" spc="0" normalizeH="0" baseline="0" noProof="0" dirty="0">
                <a:ln>
                  <a:noFill/>
                </a:ln>
                <a:solidFill>
                  <a:srgbClr val="B52259"/>
                </a:solidFill>
                <a:effectLst/>
                <a:uLnTx/>
                <a:uFillTx/>
                <a:latin typeface="Avenir Book" panose="02000503020000020003"/>
              </a:rPr>
              <a:t>If your baby is 6 months or older, you can give them healthy things to chew on, such as raw fruit, vegetables or breadsticks.</a:t>
            </a:r>
          </a:p>
          <a:p>
            <a:pPr marL="285750" marR="0" lvl="0" indent="-285750" algn="l" defTabSz="1043056" rtl="0" eaLnBrk="1" fontAlgn="auto" latinLnBrk="0" hangingPunct="1">
              <a:lnSpc>
                <a:spcPct val="150000"/>
              </a:lnSpc>
              <a:spcBef>
                <a:spcPts val="600"/>
              </a:spcBef>
              <a:spcAft>
                <a:spcPts val="400"/>
              </a:spcAft>
              <a:buClrTx/>
              <a:buSzTx/>
              <a:buFont typeface="Arial" panose="020B0604020202020204" pitchFamily="34" charset="0"/>
              <a:buChar char="•"/>
              <a:tabLst/>
              <a:defRPr/>
            </a:pPr>
            <a:r>
              <a:rPr kumimoji="0" lang="en-GB" sz="2000" b="1" i="0" u="none" strike="noStrike" kern="1200" cap="none" spc="0" normalizeH="0" baseline="0" noProof="0" dirty="0">
                <a:ln>
                  <a:noFill/>
                </a:ln>
                <a:solidFill>
                  <a:srgbClr val="B52259"/>
                </a:solidFill>
                <a:effectLst/>
                <a:uLnTx/>
                <a:uFillTx/>
                <a:latin typeface="Avenir Book" panose="02000503020000020003"/>
              </a:rPr>
              <a:t>Teething gels for children and sugar free medicine.</a:t>
            </a:r>
          </a:p>
          <a:p>
            <a:endParaRPr lang="en-GB" dirty="0"/>
          </a:p>
        </p:txBody>
      </p:sp>
      <p:pic>
        <p:nvPicPr>
          <p:cNvPr id="4" name="Picture 3">
            <a:extLst>
              <a:ext uri="{FF2B5EF4-FFF2-40B4-BE49-F238E27FC236}">
                <a16:creationId xmlns:a16="http://schemas.microsoft.com/office/drawing/2014/main" id="{1B67943D-6291-4C70-B2AD-95C5CBA3F1C2}"/>
              </a:ext>
            </a:extLst>
          </p:cNvPr>
          <p:cNvPicPr>
            <a:picLocks noChangeAspect="1"/>
          </p:cNvPicPr>
          <p:nvPr/>
        </p:nvPicPr>
        <p:blipFill>
          <a:blip r:embed="rId2"/>
          <a:stretch>
            <a:fillRect/>
          </a:stretch>
        </p:blipFill>
        <p:spPr>
          <a:xfrm>
            <a:off x="7445925" y="4096012"/>
            <a:ext cx="3907875" cy="1741118"/>
          </a:xfrm>
          <a:prstGeom prst="rect">
            <a:avLst/>
          </a:prstGeom>
        </p:spPr>
      </p:pic>
    </p:spTree>
    <p:extLst>
      <p:ext uri="{BB962C8B-B14F-4D97-AF65-F5344CB8AC3E}">
        <p14:creationId xmlns:p14="http://schemas.microsoft.com/office/powerpoint/2010/main" val="90402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4C6D8-1F73-4388-B4AF-AF8D34149C22}"/>
              </a:ext>
            </a:extLst>
          </p:cNvPr>
          <p:cNvSpPr>
            <a:spLocks noGrp="1"/>
          </p:cNvSpPr>
          <p:nvPr>
            <p:ph type="title"/>
          </p:nvPr>
        </p:nvSpPr>
        <p:spPr/>
        <p:txBody>
          <a:bodyPr/>
          <a:lstStyle/>
          <a:p>
            <a:r>
              <a:rPr lang="en-GB" dirty="0"/>
              <a:t>Brushing your child’s teeth</a:t>
            </a:r>
          </a:p>
        </p:txBody>
      </p:sp>
      <p:sp>
        <p:nvSpPr>
          <p:cNvPr id="3" name="Content Placeholder 2">
            <a:extLst>
              <a:ext uri="{FF2B5EF4-FFF2-40B4-BE49-F238E27FC236}">
                <a16:creationId xmlns:a16="http://schemas.microsoft.com/office/drawing/2014/main" id="{F8F70B23-545B-4A91-8B7A-DC995D2AF7F9}"/>
              </a:ext>
            </a:extLst>
          </p:cNvPr>
          <p:cNvSpPr>
            <a:spLocks noGrp="1"/>
          </p:cNvSpPr>
          <p:nvPr>
            <p:ph idx="1"/>
          </p:nvPr>
        </p:nvSpPr>
        <p:spPr>
          <a:xfrm>
            <a:off x="838200" y="1358537"/>
            <a:ext cx="10515600" cy="4818426"/>
          </a:xfrm>
        </p:spPr>
        <p:txBody>
          <a:bodyPr/>
          <a:lstStyle/>
          <a:p>
            <a:pPr marL="0" indent="0">
              <a:buNone/>
            </a:pPr>
            <a:r>
              <a:rPr lang="en-GB" sz="2000" dirty="0"/>
              <a:t>When to start and what to use:</a:t>
            </a:r>
          </a:p>
          <a:p>
            <a:pPr marL="285750" indent="-285750">
              <a:buFont typeface="Arial" panose="020B0604020202020204" pitchFamily="34" charset="0"/>
              <a:buChar char="•"/>
            </a:pPr>
            <a:r>
              <a:rPr lang="en-GB" sz="2000" dirty="0">
                <a:solidFill>
                  <a:schemeClr val="accent2"/>
                </a:solidFill>
              </a:rPr>
              <a:t>Start brushing your baby’s teeth as soon as they come through.</a:t>
            </a:r>
          </a:p>
          <a:p>
            <a:pPr marL="285750" lvl="0" indent="-285750">
              <a:buFont typeface="Arial" pitchFamily="34" charset="0"/>
              <a:buChar char="•"/>
            </a:pPr>
            <a:r>
              <a:rPr lang="en-US" sz="2000" dirty="0">
                <a:solidFill>
                  <a:schemeClr val="accent2"/>
                </a:solidFill>
              </a:rPr>
              <a:t>Use toothbrushes suited for their age (can use finger toothbrushes for baby’s first teeth).</a:t>
            </a:r>
          </a:p>
          <a:p>
            <a:pPr marL="285750" indent="-285750">
              <a:buFont typeface="Arial" pitchFamily="34" charset="0"/>
              <a:buChar char="•"/>
            </a:pPr>
            <a:r>
              <a:rPr lang="en-US" sz="2000" dirty="0">
                <a:solidFill>
                  <a:schemeClr val="accent2"/>
                </a:solidFill>
              </a:rPr>
              <a:t>Use a tiny smear of toothpaste for children aged 0-3.</a:t>
            </a:r>
            <a:endParaRPr lang="en-GB" sz="2000" dirty="0">
              <a:solidFill>
                <a:schemeClr val="accent2"/>
              </a:solidFill>
            </a:endParaRPr>
          </a:p>
          <a:p>
            <a:pPr marL="285750" indent="-285750">
              <a:buFont typeface="Arial" pitchFamily="34" charset="0"/>
              <a:buChar char="•"/>
            </a:pPr>
            <a:r>
              <a:rPr lang="en-US" sz="2000" dirty="0">
                <a:solidFill>
                  <a:schemeClr val="accent2"/>
                </a:solidFill>
              </a:rPr>
              <a:t>Use a pea sized amount of toothpaste for children aged 3-6.</a:t>
            </a:r>
            <a:endParaRPr lang="en-GB" sz="2000" dirty="0">
              <a:solidFill>
                <a:schemeClr val="accent2"/>
              </a:solidFill>
            </a:endParaRPr>
          </a:p>
          <a:p>
            <a:pPr marL="285750" indent="-285750">
              <a:buFont typeface="Arial" pitchFamily="34" charset="0"/>
              <a:buChar char="•"/>
            </a:pPr>
            <a:r>
              <a:rPr lang="en-US" sz="2000" dirty="0">
                <a:solidFill>
                  <a:schemeClr val="accent2"/>
                </a:solidFill>
              </a:rPr>
              <a:t>It is advised to use toothpaste with a fluoride level of 1000ppm.</a:t>
            </a:r>
            <a:endParaRPr lang="en-GB" sz="2000" dirty="0">
              <a:solidFill>
                <a:schemeClr val="accent2"/>
              </a:solidFill>
            </a:endParaRPr>
          </a:p>
          <a:p>
            <a:pPr marL="0" indent="0">
              <a:buNone/>
            </a:pPr>
            <a:endParaRPr lang="en-GB" dirty="0"/>
          </a:p>
        </p:txBody>
      </p:sp>
      <p:pic>
        <p:nvPicPr>
          <p:cNvPr id="4" name="Picture 3" descr="우리가족 주치의 신원장의 건강이야기 :: 미국소아과학회에서 권장하는 우리 아이 충치 예방법">
            <a:extLst>
              <a:ext uri="{FF2B5EF4-FFF2-40B4-BE49-F238E27FC236}">
                <a16:creationId xmlns:a16="http://schemas.microsoft.com/office/drawing/2014/main" id="{2CD0980E-1DF0-4D13-9359-B3D93CDB20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6931" y="3977234"/>
            <a:ext cx="3175270" cy="1795086"/>
          </a:xfrm>
          <a:prstGeom prst="rect">
            <a:avLst/>
          </a:prstGeom>
        </p:spPr>
      </p:pic>
      <p:pic>
        <p:nvPicPr>
          <p:cNvPr id="5" name="Picture 4">
            <a:extLst>
              <a:ext uri="{FF2B5EF4-FFF2-40B4-BE49-F238E27FC236}">
                <a16:creationId xmlns:a16="http://schemas.microsoft.com/office/drawing/2014/main" id="{7C24F81A-DA8C-4CAD-8F62-0D513B78F5E9}"/>
              </a:ext>
            </a:extLst>
          </p:cNvPr>
          <p:cNvPicPr>
            <a:picLocks noChangeAspect="1"/>
          </p:cNvPicPr>
          <p:nvPr/>
        </p:nvPicPr>
        <p:blipFill>
          <a:blip r:embed="rId3"/>
          <a:stretch>
            <a:fillRect/>
          </a:stretch>
        </p:blipFill>
        <p:spPr>
          <a:xfrm>
            <a:off x="6811189" y="3977234"/>
            <a:ext cx="3072650" cy="1795086"/>
          </a:xfrm>
          <a:prstGeom prst="rect">
            <a:avLst/>
          </a:prstGeom>
        </p:spPr>
      </p:pic>
    </p:spTree>
    <p:extLst>
      <p:ext uri="{BB962C8B-B14F-4D97-AF65-F5344CB8AC3E}">
        <p14:creationId xmlns:p14="http://schemas.microsoft.com/office/powerpoint/2010/main" val="2503627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3C11D-3599-47B0-9481-FD8A44A1A952}"/>
              </a:ext>
            </a:extLst>
          </p:cNvPr>
          <p:cNvSpPr>
            <a:spLocks noGrp="1"/>
          </p:cNvSpPr>
          <p:nvPr>
            <p:ph type="title"/>
          </p:nvPr>
        </p:nvSpPr>
        <p:spPr/>
        <p:txBody>
          <a:bodyPr/>
          <a:lstStyle/>
          <a:p>
            <a:r>
              <a:rPr lang="en-GB" sz="3600" dirty="0"/>
              <a:t>How to brush your child’s teeth:</a:t>
            </a:r>
            <a:br>
              <a:rPr lang="en-GB" sz="3600" dirty="0"/>
            </a:br>
            <a:endParaRPr lang="en-GB" dirty="0"/>
          </a:p>
        </p:txBody>
      </p:sp>
      <p:sp>
        <p:nvSpPr>
          <p:cNvPr id="3" name="Content Placeholder 2">
            <a:extLst>
              <a:ext uri="{FF2B5EF4-FFF2-40B4-BE49-F238E27FC236}">
                <a16:creationId xmlns:a16="http://schemas.microsoft.com/office/drawing/2014/main" id="{2938AEE2-A65C-4285-A992-413E70119BEE}"/>
              </a:ext>
            </a:extLst>
          </p:cNvPr>
          <p:cNvSpPr>
            <a:spLocks noGrp="1"/>
          </p:cNvSpPr>
          <p:nvPr>
            <p:ph idx="1"/>
          </p:nvPr>
        </p:nvSpPr>
        <p:spPr>
          <a:xfrm>
            <a:off x="838200" y="1164921"/>
            <a:ext cx="10515600" cy="5012042"/>
          </a:xfrm>
        </p:spPr>
        <p:txBody>
          <a:bodyPr/>
          <a:lstStyle/>
          <a:p>
            <a:pPr marL="342900" lvl="0" indent="-342900">
              <a:buFont typeface="Arial" pitchFamily="34" charset="0"/>
              <a:buChar char="•"/>
            </a:pPr>
            <a:r>
              <a:rPr lang="en-US" sz="2000" b="0" dirty="0">
                <a:solidFill>
                  <a:schemeClr val="accent2"/>
                </a:solidFill>
              </a:rPr>
              <a:t>Brush teeth twice daily, just before bed and another time in the day that fits with your routine.</a:t>
            </a:r>
            <a:endParaRPr lang="en-GB" sz="2000" b="0" dirty="0">
              <a:solidFill>
                <a:schemeClr val="accent2"/>
              </a:solidFill>
            </a:endParaRPr>
          </a:p>
          <a:p>
            <a:pPr marL="342900" lvl="0" indent="-342900">
              <a:buFont typeface="Arial" pitchFamily="34" charset="0"/>
              <a:buChar char="•"/>
            </a:pPr>
            <a:r>
              <a:rPr lang="en-US" sz="2000" b="0" dirty="0" err="1">
                <a:solidFill>
                  <a:schemeClr val="accent2"/>
                </a:solidFill>
              </a:rPr>
              <a:t>Carers</a:t>
            </a:r>
            <a:r>
              <a:rPr lang="en-US" sz="2000" b="0" dirty="0">
                <a:solidFill>
                  <a:schemeClr val="accent2"/>
                </a:solidFill>
              </a:rPr>
              <a:t> or parents should brush or supervise tooth brushing.</a:t>
            </a:r>
          </a:p>
          <a:p>
            <a:pPr marL="342900" lvl="0" indent="-342900">
              <a:buFont typeface="Arial" pitchFamily="34" charset="0"/>
              <a:buChar char="•"/>
            </a:pPr>
            <a:r>
              <a:rPr lang="en-US" sz="2000" b="0" dirty="0">
                <a:solidFill>
                  <a:schemeClr val="accent2"/>
                </a:solidFill>
              </a:rPr>
              <a:t>It is advised to brush the teeth for 2 minutes.</a:t>
            </a:r>
            <a:endParaRPr lang="en-GB" sz="2000" b="0" dirty="0">
              <a:solidFill>
                <a:schemeClr val="accent2"/>
              </a:solidFill>
            </a:endParaRPr>
          </a:p>
          <a:p>
            <a:pPr marL="342900" lvl="0" indent="-342900">
              <a:buFont typeface="Arial" pitchFamily="34" charset="0"/>
              <a:buChar char="•"/>
            </a:pPr>
            <a:r>
              <a:rPr lang="en-US" sz="2000" b="0" dirty="0">
                <a:solidFill>
                  <a:schemeClr val="accent2"/>
                </a:solidFill>
              </a:rPr>
              <a:t>Easiest way to brush baby’s teeth is to sit them on your knee, tilt their head back so it is resting on your chest.</a:t>
            </a:r>
            <a:endParaRPr lang="en-GB" sz="2000" b="0" dirty="0">
              <a:solidFill>
                <a:schemeClr val="accent2"/>
              </a:solidFill>
            </a:endParaRPr>
          </a:p>
          <a:p>
            <a:pPr marL="342900" lvl="0" indent="-342900">
              <a:buFont typeface="Arial" pitchFamily="34" charset="0"/>
              <a:buChar char="•"/>
            </a:pPr>
            <a:r>
              <a:rPr lang="en-US" sz="2000" b="0" dirty="0">
                <a:solidFill>
                  <a:schemeClr val="accent2"/>
                </a:solidFill>
              </a:rPr>
              <a:t>With an older child stand behind them and tilt their head backwards.</a:t>
            </a:r>
            <a:endParaRPr lang="en-GB" sz="2000" b="0" dirty="0">
              <a:solidFill>
                <a:schemeClr val="accent2"/>
              </a:solidFill>
            </a:endParaRPr>
          </a:p>
          <a:p>
            <a:pPr marL="342900" lvl="0" indent="-342900">
              <a:buFont typeface="Arial" pitchFamily="34" charset="0"/>
              <a:buChar char="•"/>
            </a:pPr>
            <a:r>
              <a:rPr lang="en-US" sz="2000" b="0" dirty="0">
                <a:solidFill>
                  <a:schemeClr val="accent2"/>
                </a:solidFill>
              </a:rPr>
              <a:t>Brush the teeth in small circles, covering all the surfaces. </a:t>
            </a:r>
            <a:endParaRPr lang="en-GB" sz="2000" b="0" dirty="0">
              <a:solidFill>
                <a:schemeClr val="accent2"/>
              </a:solidFill>
            </a:endParaRPr>
          </a:p>
          <a:p>
            <a:pPr marL="342900" lvl="0" indent="-342900">
              <a:buFont typeface="Arial" pitchFamily="34" charset="0"/>
              <a:buChar char="•"/>
            </a:pPr>
            <a:r>
              <a:rPr lang="en-US" sz="2000" b="0" dirty="0">
                <a:solidFill>
                  <a:schemeClr val="accent2"/>
                </a:solidFill>
              </a:rPr>
              <a:t>Encourage child to spit the toothpaste out afterwards, there is no need to rinse with water. </a:t>
            </a:r>
            <a:endParaRPr lang="en-GB" sz="2000" b="0" dirty="0">
              <a:solidFill>
                <a:schemeClr val="accent2"/>
              </a:solidFill>
            </a:endParaRPr>
          </a:p>
          <a:p>
            <a:pPr marL="342900" lvl="0" indent="-342900">
              <a:buFont typeface="Arial" pitchFamily="34" charset="0"/>
              <a:buChar char="•"/>
            </a:pPr>
            <a:r>
              <a:rPr lang="en-US" sz="2000" dirty="0">
                <a:solidFill>
                  <a:schemeClr val="accent2"/>
                </a:solidFill>
              </a:rPr>
              <a:t>Your children need help brushing their teeth until they are at least 7 years old.</a:t>
            </a:r>
            <a:endParaRPr lang="en-GB" sz="2000" dirty="0">
              <a:solidFill>
                <a:schemeClr val="accent2"/>
              </a:solidFill>
            </a:endParaRPr>
          </a:p>
          <a:p>
            <a:endParaRPr lang="en-GB" dirty="0"/>
          </a:p>
        </p:txBody>
      </p:sp>
      <p:pic>
        <p:nvPicPr>
          <p:cNvPr id="4" name="Picture 3" descr="Toothbrushing Instructor - Electronics-Lab">
            <a:extLst>
              <a:ext uri="{FF2B5EF4-FFF2-40B4-BE49-F238E27FC236}">
                <a16:creationId xmlns:a16="http://schemas.microsoft.com/office/drawing/2014/main" id="{222A63CB-DFB9-4E75-947A-4D6D39ED30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3227" y="4766848"/>
            <a:ext cx="2243121" cy="1410115"/>
          </a:xfrm>
          <a:prstGeom prst="rect">
            <a:avLst/>
          </a:prstGeom>
        </p:spPr>
      </p:pic>
      <p:pic>
        <p:nvPicPr>
          <p:cNvPr id="5" name="Picture 4" descr="How to &lt;strong&gt;Brush&lt;/strong&gt; Your &lt;strong&gt;Teeth&lt;/strong&gt; Correctly with a Manual Toothbrush ...">
            <a:extLst>
              <a:ext uri="{FF2B5EF4-FFF2-40B4-BE49-F238E27FC236}">
                <a16:creationId xmlns:a16="http://schemas.microsoft.com/office/drawing/2014/main" id="{CAB52DAD-ACD9-4544-87FC-04718197AF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17699" y="4814084"/>
            <a:ext cx="1995395" cy="1315641"/>
          </a:xfrm>
          <a:prstGeom prst="rect">
            <a:avLst/>
          </a:prstGeom>
        </p:spPr>
      </p:pic>
    </p:spTree>
    <p:extLst>
      <p:ext uri="{BB962C8B-B14F-4D97-AF65-F5344CB8AC3E}">
        <p14:creationId xmlns:p14="http://schemas.microsoft.com/office/powerpoint/2010/main" val="36036906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5D574-DB80-4E27-8706-DC82EC3CC77F}"/>
              </a:ext>
            </a:extLst>
          </p:cNvPr>
          <p:cNvSpPr>
            <a:spLocks noGrp="1"/>
          </p:cNvSpPr>
          <p:nvPr>
            <p:ph type="title"/>
          </p:nvPr>
        </p:nvSpPr>
        <p:spPr>
          <a:xfrm>
            <a:off x="838200" y="365125"/>
            <a:ext cx="8522970" cy="1325563"/>
          </a:xfrm>
        </p:spPr>
        <p:txBody>
          <a:bodyPr anchor="ctr">
            <a:normAutofit/>
          </a:bodyPr>
          <a:lstStyle/>
          <a:p>
            <a:r>
              <a:rPr lang="en-GB"/>
              <a:t>Top tips for tooth brushing: </a:t>
            </a:r>
            <a:br>
              <a:rPr lang="en-GB"/>
            </a:br>
            <a:endParaRPr lang="en-GB" dirty="0"/>
          </a:p>
        </p:txBody>
      </p:sp>
      <p:sp>
        <p:nvSpPr>
          <p:cNvPr id="3" name="Content Placeholder 2">
            <a:extLst>
              <a:ext uri="{FF2B5EF4-FFF2-40B4-BE49-F238E27FC236}">
                <a16:creationId xmlns:a16="http://schemas.microsoft.com/office/drawing/2014/main" id="{C6D99FC7-C1C1-42C0-B5F3-DE4E7F65C34B}"/>
              </a:ext>
            </a:extLst>
          </p:cNvPr>
          <p:cNvSpPr>
            <a:spLocks noGrp="1"/>
          </p:cNvSpPr>
          <p:nvPr>
            <p:ph sz="half" idx="1"/>
          </p:nvPr>
        </p:nvSpPr>
        <p:spPr>
          <a:xfrm>
            <a:off x="914400" y="1585913"/>
            <a:ext cx="5181600" cy="4351338"/>
          </a:xfrm>
        </p:spPr>
        <p:txBody>
          <a:bodyPr>
            <a:normAutofit/>
          </a:bodyPr>
          <a:lstStyle/>
          <a:p>
            <a:pPr marL="342900" lvl="0" indent="-342900">
              <a:buFont typeface="Arial" pitchFamily="34" charset="0"/>
              <a:buChar char="•"/>
            </a:pPr>
            <a:r>
              <a:rPr lang="en-US" sz="2000" dirty="0">
                <a:solidFill>
                  <a:srgbClr val="B52259"/>
                </a:solidFill>
              </a:rPr>
              <a:t>Don’t worry if you don’t manage to brush much at first the important thing is to get your baby used to their new routine. </a:t>
            </a:r>
            <a:endParaRPr lang="en-GB" sz="2000" dirty="0">
              <a:solidFill>
                <a:srgbClr val="B52259"/>
              </a:solidFill>
            </a:endParaRPr>
          </a:p>
          <a:p>
            <a:pPr marL="342900" lvl="0" indent="-342900">
              <a:buFont typeface="Arial" pitchFamily="34" charset="0"/>
              <a:buChar char="•"/>
            </a:pPr>
            <a:r>
              <a:rPr lang="en-US" sz="2000" dirty="0">
                <a:solidFill>
                  <a:srgbClr val="B52259"/>
                </a:solidFill>
              </a:rPr>
              <a:t>Make it into a game, sing songs i.e. “Hey </a:t>
            </a:r>
            <a:r>
              <a:rPr lang="en-US" sz="2000" dirty="0" err="1">
                <a:solidFill>
                  <a:srgbClr val="B52259"/>
                </a:solidFill>
              </a:rPr>
              <a:t>Duggee</a:t>
            </a:r>
            <a:r>
              <a:rPr lang="en-US" sz="2000" dirty="0">
                <a:solidFill>
                  <a:srgbClr val="B52259"/>
                </a:solidFill>
              </a:rPr>
              <a:t>- The tooth brushing song” or “Brush your teeth” in the melody of baby shark. </a:t>
            </a:r>
            <a:endParaRPr lang="en-GB" sz="2000" dirty="0">
              <a:solidFill>
                <a:srgbClr val="B52259"/>
              </a:solidFill>
            </a:endParaRPr>
          </a:p>
          <a:p>
            <a:pPr marL="342900" lvl="0" indent="-342900">
              <a:buFont typeface="Arial" pitchFamily="34" charset="0"/>
              <a:buChar char="•"/>
            </a:pPr>
            <a:r>
              <a:rPr lang="en-US" sz="2000" dirty="0">
                <a:solidFill>
                  <a:srgbClr val="B52259"/>
                </a:solidFill>
              </a:rPr>
              <a:t>Set an example and brush your own teeth at the same time so they can copy you (this can work from a young age). </a:t>
            </a:r>
            <a:endParaRPr lang="en-GB" sz="2000" dirty="0">
              <a:solidFill>
                <a:srgbClr val="B52259"/>
              </a:solidFill>
            </a:endParaRPr>
          </a:p>
          <a:p>
            <a:pPr marL="342900" lvl="0" indent="-342900">
              <a:buFont typeface="Arial" pitchFamily="34" charset="0"/>
              <a:buChar char="•"/>
            </a:pPr>
            <a:r>
              <a:rPr lang="en-US" sz="2000" dirty="0">
                <a:solidFill>
                  <a:srgbClr val="B52259"/>
                </a:solidFill>
              </a:rPr>
              <a:t>Change 4 life tooth brushing chart.</a:t>
            </a:r>
          </a:p>
          <a:p>
            <a:endParaRPr lang="en-GB" dirty="0"/>
          </a:p>
        </p:txBody>
      </p:sp>
      <p:pic>
        <p:nvPicPr>
          <p:cNvPr id="4" name="Picture 3">
            <a:extLst>
              <a:ext uri="{FF2B5EF4-FFF2-40B4-BE49-F238E27FC236}">
                <a16:creationId xmlns:a16="http://schemas.microsoft.com/office/drawing/2014/main" id="{FC281F32-85E5-4738-8114-ECF4C8386DFA}"/>
              </a:ext>
            </a:extLst>
          </p:cNvPr>
          <p:cNvPicPr>
            <a:picLocks noChangeAspect="1"/>
          </p:cNvPicPr>
          <p:nvPr/>
        </p:nvPicPr>
        <p:blipFill>
          <a:blip r:embed="rId2"/>
          <a:stretch>
            <a:fillRect/>
          </a:stretch>
        </p:blipFill>
        <p:spPr>
          <a:xfrm>
            <a:off x="6892817" y="1585913"/>
            <a:ext cx="3165599" cy="4351338"/>
          </a:xfrm>
          <a:prstGeom prst="rect">
            <a:avLst/>
          </a:prstGeom>
          <a:noFill/>
        </p:spPr>
      </p:pic>
    </p:spTree>
    <p:extLst>
      <p:ext uri="{BB962C8B-B14F-4D97-AF65-F5344CB8AC3E}">
        <p14:creationId xmlns:p14="http://schemas.microsoft.com/office/powerpoint/2010/main" val="898842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AF838-5FE0-4211-9B6C-D729A7DF6D5B}"/>
              </a:ext>
            </a:extLst>
          </p:cNvPr>
          <p:cNvSpPr>
            <a:spLocks noGrp="1"/>
          </p:cNvSpPr>
          <p:nvPr>
            <p:ph type="title"/>
          </p:nvPr>
        </p:nvSpPr>
        <p:spPr/>
        <p:txBody>
          <a:bodyPr/>
          <a:lstStyle/>
          <a:p>
            <a:r>
              <a:rPr lang="en-GB" b="1" dirty="0"/>
              <a:t>What is tooth Decay?</a:t>
            </a:r>
          </a:p>
        </p:txBody>
      </p:sp>
      <p:sp>
        <p:nvSpPr>
          <p:cNvPr id="3" name="Content Placeholder 2">
            <a:extLst>
              <a:ext uri="{FF2B5EF4-FFF2-40B4-BE49-F238E27FC236}">
                <a16:creationId xmlns:a16="http://schemas.microsoft.com/office/drawing/2014/main" id="{4182B429-2DEC-4D5F-8AFF-76641FCCC7F1}"/>
              </a:ext>
            </a:extLst>
          </p:cNvPr>
          <p:cNvSpPr>
            <a:spLocks noGrp="1"/>
          </p:cNvSpPr>
          <p:nvPr>
            <p:ph idx="1"/>
          </p:nvPr>
        </p:nvSpPr>
        <p:spPr>
          <a:xfrm>
            <a:off x="838200" y="1332411"/>
            <a:ext cx="10515600" cy="4844552"/>
          </a:xfrm>
        </p:spPr>
        <p:txBody>
          <a:bodyPr/>
          <a:lstStyle/>
          <a:p>
            <a:pPr marL="342900" indent="-342900">
              <a:buFont typeface="Arial" panose="020B0604020202020204" pitchFamily="34" charset="0"/>
              <a:buChar char="•"/>
            </a:pPr>
            <a:r>
              <a:rPr lang="en-GB" sz="1800" dirty="0">
                <a:solidFill>
                  <a:schemeClr val="accent2"/>
                </a:solidFill>
              </a:rPr>
              <a:t>Plaque and acid attacks can lead to tooth decay</a:t>
            </a:r>
          </a:p>
          <a:p>
            <a:pPr marL="342900" indent="-342900">
              <a:buFont typeface="Arial" panose="020B0604020202020204" pitchFamily="34" charset="0"/>
              <a:buChar char="•"/>
            </a:pPr>
            <a:r>
              <a:rPr lang="en-GB" sz="2000" dirty="0">
                <a:solidFill>
                  <a:schemeClr val="accent2"/>
                </a:solidFill>
              </a:rPr>
              <a:t>Tooth decay is something we all want to prevent as parents, as it can cause pain and discomfort, disturbed sleep, eating difficulties and behavioural issues.</a:t>
            </a:r>
          </a:p>
          <a:p>
            <a:pPr marL="342900" indent="-342900">
              <a:buFont typeface="Arial" panose="020B0604020202020204" pitchFamily="34" charset="0"/>
              <a:buChar char="•"/>
            </a:pPr>
            <a:r>
              <a:rPr lang="en-GB" sz="2000" dirty="0">
                <a:solidFill>
                  <a:schemeClr val="accent2"/>
                </a:solidFill>
              </a:rPr>
              <a:t>There are 500 hospital admissions a year in Wiltshire for children 5 and under to have decayed teeth removed.</a:t>
            </a:r>
          </a:p>
          <a:p>
            <a:pPr marL="342900" indent="-342900">
              <a:buFont typeface="Arial" panose="020B0604020202020204" pitchFamily="34" charset="0"/>
              <a:buChar char="•"/>
            </a:pPr>
            <a:r>
              <a:rPr lang="en-GB" sz="2000" dirty="0">
                <a:solidFill>
                  <a:schemeClr val="accent2"/>
                </a:solidFill>
              </a:rPr>
              <a:t>The good news is that tooth decay is largely preventable by parents doing three important things:</a:t>
            </a:r>
          </a:p>
          <a:p>
            <a:pPr marL="457200" indent="-457200">
              <a:buFont typeface="+mj-lt"/>
              <a:buAutoNum type="arabicPeriod"/>
            </a:pPr>
            <a:r>
              <a:rPr lang="en-GB" sz="2000" dirty="0">
                <a:solidFill>
                  <a:schemeClr val="accent2"/>
                </a:solidFill>
              </a:rPr>
              <a:t>brushing your baby and child’s teeth twice a day with fluoride toothpaste </a:t>
            </a:r>
          </a:p>
          <a:p>
            <a:pPr marL="457200" indent="-457200">
              <a:buFont typeface="+mj-lt"/>
              <a:buAutoNum type="arabicPeriod"/>
            </a:pPr>
            <a:r>
              <a:rPr lang="en-GB" sz="2000" dirty="0">
                <a:solidFill>
                  <a:schemeClr val="accent2"/>
                </a:solidFill>
              </a:rPr>
              <a:t>being careful about sugar in your baby and child’s food and drinks </a:t>
            </a:r>
          </a:p>
          <a:p>
            <a:pPr marL="457200" indent="-457200">
              <a:buFont typeface="+mj-lt"/>
              <a:buAutoNum type="arabicPeriod"/>
            </a:pPr>
            <a:r>
              <a:rPr lang="en-GB" sz="2000" dirty="0">
                <a:solidFill>
                  <a:schemeClr val="accent2"/>
                </a:solidFill>
              </a:rPr>
              <a:t>visiting the Dentist when the first tooth appears and then regularly</a:t>
            </a:r>
          </a:p>
          <a:p>
            <a:endParaRPr lang="en-GB" dirty="0"/>
          </a:p>
        </p:txBody>
      </p:sp>
      <p:pic>
        <p:nvPicPr>
          <p:cNvPr id="4" name="Picture 3">
            <a:extLst>
              <a:ext uri="{FF2B5EF4-FFF2-40B4-BE49-F238E27FC236}">
                <a16:creationId xmlns:a16="http://schemas.microsoft.com/office/drawing/2014/main" id="{22BC68F2-C715-4B20-83C6-A7E78D38D5ED}"/>
              </a:ext>
            </a:extLst>
          </p:cNvPr>
          <p:cNvPicPr>
            <a:picLocks noChangeAspect="1"/>
          </p:cNvPicPr>
          <p:nvPr/>
        </p:nvPicPr>
        <p:blipFill>
          <a:blip r:embed="rId2"/>
          <a:stretch>
            <a:fillRect/>
          </a:stretch>
        </p:blipFill>
        <p:spPr>
          <a:xfrm>
            <a:off x="856625" y="5098428"/>
            <a:ext cx="1790626" cy="1154803"/>
          </a:xfrm>
          <a:prstGeom prst="rect">
            <a:avLst/>
          </a:prstGeom>
        </p:spPr>
      </p:pic>
      <p:pic>
        <p:nvPicPr>
          <p:cNvPr id="5" name="Picture 4">
            <a:extLst>
              <a:ext uri="{FF2B5EF4-FFF2-40B4-BE49-F238E27FC236}">
                <a16:creationId xmlns:a16="http://schemas.microsoft.com/office/drawing/2014/main" id="{C7126EF2-7501-4FFB-A95B-DA2E2BA8E3FB}"/>
              </a:ext>
            </a:extLst>
          </p:cNvPr>
          <p:cNvPicPr>
            <a:picLocks noChangeAspect="1"/>
          </p:cNvPicPr>
          <p:nvPr/>
        </p:nvPicPr>
        <p:blipFill>
          <a:blip r:embed="rId3"/>
          <a:stretch>
            <a:fillRect/>
          </a:stretch>
        </p:blipFill>
        <p:spPr>
          <a:xfrm>
            <a:off x="4917898" y="5071900"/>
            <a:ext cx="1152244" cy="1243692"/>
          </a:xfrm>
          <a:prstGeom prst="rect">
            <a:avLst/>
          </a:prstGeom>
        </p:spPr>
      </p:pic>
      <p:pic>
        <p:nvPicPr>
          <p:cNvPr id="6" name="Picture 5">
            <a:extLst>
              <a:ext uri="{FF2B5EF4-FFF2-40B4-BE49-F238E27FC236}">
                <a16:creationId xmlns:a16="http://schemas.microsoft.com/office/drawing/2014/main" id="{BDFA981C-EBEA-4B0D-9C60-340FA2A44A5F}"/>
              </a:ext>
            </a:extLst>
          </p:cNvPr>
          <p:cNvPicPr>
            <a:picLocks noChangeAspect="1"/>
          </p:cNvPicPr>
          <p:nvPr/>
        </p:nvPicPr>
        <p:blipFill>
          <a:blip r:embed="rId4"/>
          <a:stretch>
            <a:fillRect/>
          </a:stretch>
        </p:blipFill>
        <p:spPr>
          <a:xfrm>
            <a:off x="8820810" y="5171159"/>
            <a:ext cx="1176630" cy="1158340"/>
          </a:xfrm>
          <a:prstGeom prst="rect">
            <a:avLst/>
          </a:prstGeom>
        </p:spPr>
      </p:pic>
    </p:spTree>
    <p:extLst>
      <p:ext uri="{BB962C8B-B14F-4D97-AF65-F5344CB8AC3E}">
        <p14:creationId xmlns:p14="http://schemas.microsoft.com/office/powerpoint/2010/main" val="3542806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DC200-EE66-4492-8844-C9E0C8D2621D}"/>
              </a:ext>
            </a:extLst>
          </p:cNvPr>
          <p:cNvSpPr>
            <a:spLocks noGrp="1"/>
          </p:cNvSpPr>
          <p:nvPr>
            <p:ph type="title"/>
          </p:nvPr>
        </p:nvSpPr>
        <p:spPr>
          <a:xfrm>
            <a:off x="838200" y="365125"/>
            <a:ext cx="8522970" cy="917049"/>
          </a:xfrm>
        </p:spPr>
        <p:txBody>
          <a:bodyPr anchor="ctr">
            <a:normAutofit/>
          </a:bodyPr>
          <a:lstStyle/>
          <a:p>
            <a:r>
              <a:rPr lang="en-GB" dirty="0"/>
              <a:t>Visiting the Dentist</a:t>
            </a:r>
          </a:p>
        </p:txBody>
      </p:sp>
      <p:pic>
        <p:nvPicPr>
          <p:cNvPr id="4" name="Content Placeholder 4">
            <a:extLst>
              <a:ext uri="{FF2B5EF4-FFF2-40B4-BE49-F238E27FC236}">
                <a16:creationId xmlns:a16="http://schemas.microsoft.com/office/drawing/2014/main" id="{7BA57CFC-D828-4625-A757-188F405E50E1}"/>
              </a:ext>
            </a:extLst>
          </p:cNvPr>
          <p:cNvPicPr>
            <a:picLocks noChangeAspect="1"/>
          </p:cNvPicPr>
          <p:nvPr/>
        </p:nvPicPr>
        <p:blipFill rotWithShape="1">
          <a:blip r:embed="rId2"/>
          <a:srcRect t="39226"/>
          <a:stretch/>
        </p:blipFill>
        <p:spPr>
          <a:xfrm>
            <a:off x="450938" y="1825625"/>
            <a:ext cx="5311036" cy="3750201"/>
          </a:xfrm>
          <a:prstGeom prst="rect">
            <a:avLst/>
          </a:prstGeom>
          <a:noFill/>
        </p:spPr>
      </p:pic>
      <p:sp>
        <p:nvSpPr>
          <p:cNvPr id="3" name="Content Placeholder 2">
            <a:extLst>
              <a:ext uri="{FF2B5EF4-FFF2-40B4-BE49-F238E27FC236}">
                <a16:creationId xmlns:a16="http://schemas.microsoft.com/office/drawing/2014/main" id="{526B2949-9BA4-44FF-A63E-91E475C9AF1E}"/>
              </a:ext>
            </a:extLst>
          </p:cNvPr>
          <p:cNvSpPr>
            <a:spLocks noGrp="1"/>
          </p:cNvSpPr>
          <p:nvPr>
            <p:ph sz="half" idx="2"/>
          </p:nvPr>
        </p:nvSpPr>
        <p:spPr>
          <a:xfrm>
            <a:off x="5373666" y="1565753"/>
            <a:ext cx="5980134" cy="3908121"/>
          </a:xfrm>
        </p:spPr>
        <p:txBody>
          <a:bodyPr>
            <a:normAutofit/>
          </a:bodyPr>
          <a:lstStyle/>
          <a:p>
            <a:pPr marL="342900" indent="-342900">
              <a:buFont typeface="Arial" panose="020B0604020202020204" pitchFamily="34" charset="0"/>
              <a:buChar char="•"/>
            </a:pPr>
            <a:r>
              <a:rPr lang="en-GB" sz="2000" b="1" dirty="0">
                <a:solidFill>
                  <a:srgbClr val="B52259"/>
                </a:solidFill>
              </a:rPr>
              <a:t>NHS Dental treatment is free for children.</a:t>
            </a:r>
          </a:p>
          <a:p>
            <a:pPr marL="342900" indent="-342900">
              <a:buFont typeface="Arial" panose="020B0604020202020204" pitchFamily="34" charset="0"/>
              <a:buChar char="•"/>
            </a:pPr>
            <a:r>
              <a:rPr lang="en-GB" sz="2000" b="1" dirty="0">
                <a:solidFill>
                  <a:srgbClr val="B52259"/>
                </a:solidFill>
              </a:rPr>
              <a:t>Women are entitled to free NHS dental treatment during pregnancy and any treatment commenced before their baby’s 1</a:t>
            </a:r>
            <a:r>
              <a:rPr lang="en-GB" sz="2000" b="1" baseline="30000" dirty="0">
                <a:solidFill>
                  <a:srgbClr val="B52259"/>
                </a:solidFill>
              </a:rPr>
              <a:t>st</a:t>
            </a:r>
            <a:r>
              <a:rPr lang="en-GB" sz="2000" b="1" dirty="0">
                <a:solidFill>
                  <a:srgbClr val="B52259"/>
                </a:solidFill>
              </a:rPr>
              <a:t> birthday.</a:t>
            </a:r>
          </a:p>
          <a:p>
            <a:pPr marL="342900" indent="-342900">
              <a:buFont typeface="Arial" panose="020B0604020202020204" pitchFamily="34" charset="0"/>
              <a:buChar char="•"/>
            </a:pPr>
            <a:r>
              <a:rPr lang="en-GB" sz="2000" b="1" dirty="0">
                <a:solidFill>
                  <a:srgbClr val="B52259"/>
                </a:solidFill>
              </a:rPr>
              <a:t>Take your baby to the dentist as soon as their teeth start to appear and visit regularly, as often as your dentist recommends.</a:t>
            </a:r>
          </a:p>
          <a:p>
            <a:pPr marL="342900" indent="-342900">
              <a:buFont typeface="Arial" panose="020B0604020202020204" pitchFamily="34" charset="0"/>
              <a:buChar char="•"/>
            </a:pPr>
            <a:r>
              <a:rPr lang="en-GB" sz="2000" b="1" dirty="0">
                <a:solidFill>
                  <a:srgbClr val="B52259"/>
                </a:solidFill>
              </a:rPr>
              <a:t>Ask your dentist about Fluoride varnish – all children over 3 should have this applied to their teeth.</a:t>
            </a:r>
          </a:p>
          <a:p>
            <a:endParaRPr lang="en-GB" dirty="0"/>
          </a:p>
        </p:txBody>
      </p:sp>
    </p:spTree>
    <p:extLst>
      <p:ext uri="{BB962C8B-B14F-4D97-AF65-F5344CB8AC3E}">
        <p14:creationId xmlns:p14="http://schemas.microsoft.com/office/powerpoint/2010/main" val="15804023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9C058-2988-4265-B98D-DECCA5EBCF81}"/>
              </a:ext>
            </a:extLst>
          </p:cNvPr>
          <p:cNvSpPr>
            <a:spLocks noGrp="1"/>
          </p:cNvSpPr>
          <p:nvPr>
            <p:ph type="title"/>
          </p:nvPr>
        </p:nvSpPr>
        <p:spPr/>
        <p:txBody>
          <a:bodyPr/>
          <a:lstStyle/>
          <a:p>
            <a:r>
              <a:rPr lang="en-GB" dirty="0"/>
              <a:t>Healthy foods</a:t>
            </a:r>
          </a:p>
        </p:txBody>
      </p:sp>
      <p:sp>
        <p:nvSpPr>
          <p:cNvPr id="3" name="Content Placeholder 2">
            <a:extLst>
              <a:ext uri="{FF2B5EF4-FFF2-40B4-BE49-F238E27FC236}">
                <a16:creationId xmlns:a16="http://schemas.microsoft.com/office/drawing/2014/main" id="{0C704486-C457-422F-A7F1-33F6EFD22F24}"/>
              </a:ext>
            </a:extLst>
          </p:cNvPr>
          <p:cNvSpPr>
            <a:spLocks noGrp="1"/>
          </p:cNvSpPr>
          <p:nvPr>
            <p:ph idx="1"/>
          </p:nvPr>
        </p:nvSpPr>
        <p:spPr>
          <a:xfrm>
            <a:off x="838200" y="1377863"/>
            <a:ext cx="10515600" cy="4916590"/>
          </a:xfrm>
        </p:spPr>
        <p:txBody>
          <a:bodyPr>
            <a:normAutofit/>
          </a:bodyPr>
          <a:lstStyle/>
          <a:p>
            <a:r>
              <a:rPr lang="en-GB" i="1" dirty="0">
                <a:solidFill>
                  <a:schemeClr val="accent2"/>
                </a:solidFill>
              </a:rPr>
              <a:t>Top Tips for feeding your baby</a:t>
            </a:r>
            <a:r>
              <a:rPr lang="en-GB" dirty="0">
                <a:solidFill>
                  <a:schemeClr val="accent2"/>
                </a:solidFill>
              </a:rPr>
              <a:t>:</a:t>
            </a:r>
          </a:p>
          <a:p>
            <a:pPr marL="285750" indent="-285750">
              <a:buFont typeface="Arial" panose="020B0604020202020204" pitchFamily="34" charset="0"/>
              <a:buChar char="•"/>
            </a:pPr>
            <a:r>
              <a:rPr lang="en-GB" dirty="0">
                <a:solidFill>
                  <a:schemeClr val="accent2"/>
                </a:solidFill>
              </a:rPr>
              <a:t>Breastfeeding provides all the nutrition your baby needs for the first 6 months or a First Infant Formula. </a:t>
            </a:r>
          </a:p>
          <a:p>
            <a:pPr marL="285750" indent="-285750">
              <a:buFont typeface="Arial" panose="020B0604020202020204" pitchFamily="34" charset="0"/>
              <a:buChar char="•"/>
            </a:pPr>
            <a:r>
              <a:rPr lang="en-GB" dirty="0">
                <a:solidFill>
                  <a:schemeClr val="accent2"/>
                </a:solidFill>
              </a:rPr>
              <a:t>As you introduce solid foods from 6 months, only offer breast or formula milk and water between meals. </a:t>
            </a:r>
          </a:p>
          <a:p>
            <a:pPr marL="285750" indent="-285750">
              <a:buFont typeface="Arial" panose="020B0604020202020204" pitchFamily="34" charset="0"/>
              <a:buChar char="•"/>
            </a:pPr>
            <a:r>
              <a:rPr lang="en-GB" dirty="0">
                <a:solidFill>
                  <a:schemeClr val="accent2"/>
                </a:solidFill>
              </a:rPr>
              <a:t>To be careful about sugar in foods look at food labels on baby food. </a:t>
            </a:r>
          </a:p>
        </p:txBody>
      </p:sp>
      <p:pic>
        <p:nvPicPr>
          <p:cNvPr id="4" name="Picture 3">
            <a:extLst>
              <a:ext uri="{FF2B5EF4-FFF2-40B4-BE49-F238E27FC236}">
                <a16:creationId xmlns:a16="http://schemas.microsoft.com/office/drawing/2014/main" id="{A802E8D3-336B-4633-90EE-085EF64E00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440008" y="2568431"/>
            <a:ext cx="1762821" cy="2417964"/>
          </a:xfrm>
          <a:prstGeom prst="rect">
            <a:avLst/>
          </a:prstGeom>
        </p:spPr>
      </p:pic>
      <p:pic>
        <p:nvPicPr>
          <p:cNvPr id="5" name="Picture 4">
            <a:extLst>
              <a:ext uri="{FF2B5EF4-FFF2-40B4-BE49-F238E27FC236}">
                <a16:creationId xmlns:a16="http://schemas.microsoft.com/office/drawing/2014/main" id="{05257D47-2241-43D1-9979-C8741528727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894506" y="3147295"/>
            <a:ext cx="1727462" cy="1295597"/>
          </a:xfrm>
          <a:prstGeom prst="rect">
            <a:avLst/>
          </a:prstGeom>
        </p:spPr>
      </p:pic>
      <p:pic>
        <p:nvPicPr>
          <p:cNvPr id="6" name="Picture 5">
            <a:extLst>
              <a:ext uri="{FF2B5EF4-FFF2-40B4-BE49-F238E27FC236}">
                <a16:creationId xmlns:a16="http://schemas.microsoft.com/office/drawing/2014/main" id="{6BE60B9B-1103-4B3F-AFA4-3F0C25FAB06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6000" y="2931362"/>
            <a:ext cx="2303284" cy="1727463"/>
          </a:xfrm>
          <a:prstGeom prst="rect">
            <a:avLst/>
          </a:prstGeom>
        </p:spPr>
      </p:pic>
      <p:sp>
        <p:nvSpPr>
          <p:cNvPr id="8" name="TextBox 7">
            <a:extLst>
              <a:ext uri="{FF2B5EF4-FFF2-40B4-BE49-F238E27FC236}">
                <a16:creationId xmlns:a16="http://schemas.microsoft.com/office/drawing/2014/main" id="{E776E995-CAC3-49C1-BB21-9AD8765117C0}"/>
              </a:ext>
            </a:extLst>
          </p:cNvPr>
          <p:cNvSpPr txBox="1"/>
          <p:nvPr/>
        </p:nvSpPr>
        <p:spPr>
          <a:xfrm>
            <a:off x="964504" y="5094124"/>
            <a:ext cx="8364253" cy="1200329"/>
          </a:xfrm>
          <a:prstGeom prst="rect">
            <a:avLst/>
          </a:prstGeom>
          <a:noFill/>
        </p:spPr>
        <p:txBody>
          <a:bodyPr wrap="square">
            <a:spAutoFit/>
          </a:bodyPr>
          <a:lstStyle/>
          <a:p>
            <a:pPr marL="285750" indent="-285750">
              <a:buFont typeface="Arial" panose="020B0604020202020204" pitchFamily="34" charset="0"/>
              <a:buChar char="•"/>
            </a:pPr>
            <a:r>
              <a:rPr lang="en-GB" sz="1800" dirty="0">
                <a:solidFill>
                  <a:schemeClr val="accent2"/>
                </a:solidFill>
                <a:latin typeface="Avenir Book" panose="02000503020000020003"/>
              </a:rPr>
              <a:t>The sugars found naturally in whole fruit and milk are less likely to cause tooth decay, so you don't need to cut down on these types of sugars. </a:t>
            </a:r>
          </a:p>
          <a:p>
            <a:pPr marL="285750" indent="-285750">
              <a:buFont typeface="Arial" panose="020B0604020202020204" pitchFamily="34" charset="0"/>
              <a:buChar char="•"/>
            </a:pPr>
            <a:r>
              <a:rPr lang="en-GB" sz="1800" i="1" dirty="0">
                <a:solidFill>
                  <a:srgbClr val="B52259"/>
                </a:solidFill>
                <a:latin typeface="Avenir Book" panose="02000503020000020003"/>
              </a:rPr>
              <a:t> Introducing solid foods e-group available see out website or speak to our SPA on 03002470090</a:t>
            </a:r>
          </a:p>
        </p:txBody>
      </p:sp>
    </p:spTree>
    <p:extLst>
      <p:ext uri="{BB962C8B-B14F-4D97-AF65-F5344CB8AC3E}">
        <p14:creationId xmlns:p14="http://schemas.microsoft.com/office/powerpoint/2010/main" val="38687999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8039" y="438643"/>
            <a:ext cx="8467752" cy="908209"/>
          </a:xfrm>
        </p:spPr>
        <p:txBody>
          <a:bodyPr>
            <a:normAutofit fontScale="90000"/>
          </a:bodyPr>
          <a:lstStyle/>
          <a:p>
            <a:pPr algn="ctr"/>
            <a:r>
              <a:rPr lang="en-GB" dirty="0"/>
              <a:t>Tooth-friendly ideas for snacks</a:t>
            </a:r>
            <a:br>
              <a:rPr lang="en-GB" dirty="0"/>
            </a:br>
            <a:r>
              <a:rPr lang="en-GB" dirty="0"/>
              <a:t>from 12 Months onwards</a:t>
            </a:r>
          </a:p>
        </p:txBody>
      </p:sp>
      <p:sp>
        <p:nvSpPr>
          <p:cNvPr id="3" name="Content Placeholder 2"/>
          <p:cNvSpPr>
            <a:spLocks noGrp="1"/>
          </p:cNvSpPr>
          <p:nvPr>
            <p:ph idx="1"/>
          </p:nvPr>
        </p:nvSpPr>
        <p:spPr>
          <a:xfrm>
            <a:off x="1894521" y="1438410"/>
            <a:ext cx="8467752" cy="4799016"/>
          </a:xfrm>
        </p:spPr>
        <p:txBody>
          <a:bodyPr/>
          <a:lstStyle/>
          <a:p>
            <a:endParaRPr lang="en-GB" sz="2177" dirty="0">
              <a:solidFill>
                <a:schemeClr val="accent2"/>
              </a:solidFill>
            </a:endParaRPr>
          </a:p>
          <a:p>
            <a:r>
              <a:rPr lang="en-GB" sz="2177" dirty="0">
                <a:solidFill>
                  <a:schemeClr val="accent2"/>
                </a:solidFill>
              </a:rPr>
              <a:t>There are lots of great ideas on the                              and </a:t>
            </a:r>
            <a:r>
              <a:rPr lang="en-GB" sz="2177" i="1" dirty="0">
                <a:solidFill>
                  <a:schemeClr val="accent2"/>
                </a:solidFill>
              </a:rPr>
              <a:t>First Steps Nutrition</a:t>
            </a:r>
            <a:r>
              <a:rPr lang="en-GB" sz="2177" dirty="0">
                <a:solidFill>
                  <a:schemeClr val="accent2"/>
                </a:solidFill>
              </a:rPr>
              <a:t> websites.</a:t>
            </a:r>
          </a:p>
          <a:p>
            <a:r>
              <a:rPr lang="en-GB" sz="2177" dirty="0">
                <a:solidFill>
                  <a:schemeClr val="accent2"/>
                </a:solidFill>
              </a:rPr>
              <a:t>Savoury foods such as cheese, pasta and vegetables are better than sweet foods. Food that doesn't contain sugar is better for your baby's teeth. </a:t>
            </a:r>
          </a:p>
          <a:p>
            <a:endParaRPr lang="en-GB" sz="2177" dirty="0">
              <a:solidFill>
                <a:schemeClr val="accent2"/>
              </a:solidFill>
            </a:endParaRPr>
          </a:p>
          <a:p>
            <a:endParaRPr lang="en-GB" sz="2177" dirty="0">
              <a:solidFill>
                <a:schemeClr val="accent2"/>
              </a:solidFill>
            </a:endParaRPr>
          </a:p>
          <a:p>
            <a:endParaRPr lang="en-GB" sz="2177" dirty="0">
              <a:solidFill>
                <a:schemeClr val="accent2"/>
              </a:solidFill>
            </a:endParaRPr>
          </a:p>
          <a:p>
            <a:r>
              <a:rPr lang="en-GB" sz="2177" dirty="0">
                <a:solidFill>
                  <a:schemeClr val="accent2"/>
                </a:solidFill>
              </a:rPr>
              <a:t>Dried fruit can stick to the teeth so it’s better to consume it as part of a meal and not as a between-meal snack.</a:t>
            </a:r>
          </a:p>
          <a:p>
            <a:endParaRPr lang="en-GB" sz="1814" dirty="0"/>
          </a:p>
        </p:txBody>
      </p:sp>
      <p:sp>
        <p:nvSpPr>
          <p:cNvPr id="4" name="Slide Number Placeholder 3"/>
          <p:cNvSpPr>
            <a:spLocks noGrp="1"/>
          </p:cNvSpPr>
          <p:nvPr>
            <p:ph type="sldNum" sz="quarter" idx="12"/>
          </p:nvPr>
        </p:nvSpPr>
        <p:spPr/>
        <p:txBody>
          <a:bodyPr/>
          <a:lstStyle/>
          <a:p>
            <a:fld id="{EB0F7010-E999-4FC2-AE85-B5FFBD58F110}" type="slidenum">
              <a:rPr lang="en-GB" smtClean="0"/>
              <a:pPr/>
              <a:t>13</a:t>
            </a:fld>
            <a:endParaRPr lang="en-GB"/>
          </a:p>
        </p:txBody>
      </p:sp>
      <p:pic>
        <p:nvPicPr>
          <p:cNvPr id="6" name="Picture 5"/>
          <p:cNvPicPr>
            <a:picLocks noChangeAspect="1"/>
          </p:cNvPicPr>
          <p:nvPr/>
        </p:nvPicPr>
        <p:blipFill>
          <a:blip r:embed="rId2"/>
          <a:stretch>
            <a:fillRect/>
          </a:stretch>
        </p:blipFill>
        <p:spPr>
          <a:xfrm>
            <a:off x="6460932" y="3435401"/>
            <a:ext cx="901210" cy="977644"/>
          </a:xfrm>
          <a:prstGeom prst="rect">
            <a:avLst/>
          </a:prstGeom>
        </p:spPr>
      </p:pic>
      <p:pic>
        <p:nvPicPr>
          <p:cNvPr id="5" name="Picture 4"/>
          <p:cNvPicPr>
            <a:picLocks noChangeAspect="1"/>
          </p:cNvPicPr>
          <p:nvPr/>
        </p:nvPicPr>
        <p:blipFill>
          <a:blip r:embed="rId3"/>
          <a:stretch>
            <a:fillRect/>
          </a:stretch>
        </p:blipFill>
        <p:spPr>
          <a:xfrm>
            <a:off x="2219341" y="3429000"/>
            <a:ext cx="1169157" cy="1039251"/>
          </a:xfrm>
          <a:prstGeom prst="rect">
            <a:avLst/>
          </a:prstGeom>
        </p:spPr>
      </p:pic>
      <p:pic>
        <p:nvPicPr>
          <p:cNvPr id="10" name="Picture 9"/>
          <p:cNvPicPr>
            <a:picLocks noChangeAspect="1"/>
          </p:cNvPicPr>
          <p:nvPr/>
        </p:nvPicPr>
        <p:blipFill>
          <a:blip r:embed="rId4"/>
          <a:stretch>
            <a:fillRect/>
          </a:stretch>
        </p:blipFill>
        <p:spPr>
          <a:xfrm>
            <a:off x="6250510" y="1524052"/>
            <a:ext cx="1322054" cy="233563"/>
          </a:xfrm>
          <a:prstGeom prst="rect">
            <a:avLst/>
          </a:prstGeom>
        </p:spPr>
      </p:pic>
      <p:pic>
        <p:nvPicPr>
          <p:cNvPr id="12" name="Picture 11"/>
          <p:cNvPicPr>
            <a:picLocks noChangeAspect="1"/>
          </p:cNvPicPr>
          <p:nvPr/>
        </p:nvPicPr>
        <p:blipFill>
          <a:blip r:embed="rId5"/>
          <a:stretch>
            <a:fillRect/>
          </a:stretch>
        </p:blipFill>
        <p:spPr>
          <a:xfrm>
            <a:off x="7752584" y="1413281"/>
            <a:ext cx="538503" cy="429579"/>
          </a:xfrm>
          <a:prstGeom prst="rect">
            <a:avLst/>
          </a:prstGeom>
        </p:spPr>
      </p:pic>
      <p:pic>
        <p:nvPicPr>
          <p:cNvPr id="13" name="Picture 12"/>
          <p:cNvPicPr>
            <a:picLocks noChangeAspect="1"/>
          </p:cNvPicPr>
          <p:nvPr/>
        </p:nvPicPr>
        <p:blipFill>
          <a:blip r:embed="rId6"/>
          <a:stretch>
            <a:fillRect/>
          </a:stretch>
        </p:blipFill>
        <p:spPr>
          <a:xfrm>
            <a:off x="4240523" y="3429000"/>
            <a:ext cx="1189315" cy="1057169"/>
          </a:xfrm>
          <a:prstGeom prst="rect">
            <a:avLst/>
          </a:prstGeom>
        </p:spPr>
      </p:pic>
      <p:pic>
        <p:nvPicPr>
          <p:cNvPr id="14" name="Picture 13"/>
          <p:cNvPicPr>
            <a:picLocks noChangeAspect="1"/>
          </p:cNvPicPr>
          <p:nvPr/>
        </p:nvPicPr>
        <p:blipFill>
          <a:blip r:embed="rId7"/>
          <a:stretch>
            <a:fillRect/>
          </a:stretch>
        </p:blipFill>
        <p:spPr>
          <a:xfrm>
            <a:off x="8291087" y="3397719"/>
            <a:ext cx="1142242" cy="1015326"/>
          </a:xfrm>
          <a:prstGeom prst="rect">
            <a:avLst/>
          </a:prstGeom>
        </p:spPr>
      </p:pic>
    </p:spTree>
    <p:extLst>
      <p:ext uri="{BB962C8B-B14F-4D97-AF65-F5344CB8AC3E}">
        <p14:creationId xmlns:p14="http://schemas.microsoft.com/office/powerpoint/2010/main" val="38456340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68C64-C5AF-4E55-A009-DE0BC37326FB}"/>
              </a:ext>
            </a:extLst>
          </p:cNvPr>
          <p:cNvSpPr>
            <a:spLocks noGrp="1"/>
          </p:cNvSpPr>
          <p:nvPr>
            <p:ph type="title"/>
          </p:nvPr>
        </p:nvSpPr>
        <p:spPr>
          <a:xfrm>
            <a:off x="838200" y="365125"/>
            <a:ext cx="9311640" cy="888909"/>
          </a:xfrm>
        </p:spPr>
        <p:txBody>
          <a:bodyPr/>
          <a:lstStyle/>
          <a:p>
            <a:r>
              <a:rPr lang="en-GB" dirty="0"/>
              <a:t>Added sugar</a:t>
            </a:r>
          </a:p>
        </p:txBody>
      </p:sp>
      <p:sp>
        <p:nvSpPr>
          <p:cNvPr id="3" name="Content Placeholder 2">
            <a:extLst>
              <a:ext uri="{FF2B5EF4-FFF2-40B4-BE49-F238E27FC236}">
                <a16:creationId xmlns:a16="http://schemas.microsoft.com/office/drawing/2014/main" id="{59154541-C74E-48A5-8E48-F10AC9FBBF70}"/>
              </a:ext>
            </a:extLst>
          </p:cNvPr>
          <p:cNvSpPr>
            <a:spLocks noGrp="1"/>
          </p:cNvSpPr>
          <p:nvPr>
            <p:ph idx="1"/>
          </p:nvPr>
        </p:nvSpPr>
        <p:spPr>
          <a:xfrm>
            <a:off x="838200" y="1254034"/>
            <a:ext cx="10515600" cy="4922929"/>
          </a:xfrm>
        </p:spPr>
        <p:txBody>
          <a:bodyPr>
            <a:normAutofit/>
          </a:bodyPr>
          <a:lstStyle/>
          <a:p>
            <a:r>
              <a:rPr lang="en-GB" dirty="0">
                <a:solidFill>
                  <a:srgbClr val="B52259"/>
                </a:solidFill>
              </a:rPr>
              <a:t>High: more than 22.5g of total sugars per 100g</a:t>
            </a:r>
          </a:p>
          <a:p>
            <a:r>
              <a:rPr lang="en-GB" dirty="0">
                <a:solidFill>
                  <a:srgbClr val="B52259"/>
                </a:solidFill>
              </a:rPr>
              <a:t>Low: 5g of total sugars or less per 100g</a:t>
            </a:r>
          </a:p>
          <a:p>
            <a:r>
              <a:rPr lang="en-GB" dirty="0">
                <a:solidFill>
                  <a:srgbClr val="B52259"/>
                </a:solidFill>
              </a:rPr>
              <a:t>Some foods have labels on them with a traffic light system.</a:t>
            </a:r>
          </a:p>
          <a:p>
            <a:r>
              <a:rPr lang="en-GB" dirty="0">
                <a:solidFill>
                  <a:srgbClr val="B52259"/>
                </a:solidFill>
              </a:rPr>
              <a:t>When you're choosing between similar products, try to go for more greens and ambers, and fewer reds, if you want to make a healthier choice.</a:t>
            </a:r>
          </a:p>
          <a:p>
            <a:pPr marL="0" indent="0">
              <a:buNone/>
            </a:pPr>
            <a:endParaRPr lang="en-GB" dirty="0">
              <a:solidFill>
                <a:srgbClr val="B52259"/>
              </a:solidFill>
            </a:endParaRPr>
          </a:p>
          <a:p>
            <a:endParaRPr lang="en-GB" dirty="0">
              <a:solidFill>
                <a:srgbClr val="B52259"/>
              </a:solidFill>
            </a:endParaRPr>
          </a:p>
          <a:p>
            <a:endParaRPr lang="en-GB" dirty="0">
              <a:solidFill>
                <a:srgbClr val="B52259"/>
              </a:solidFill>
            </a:endParaRPr>
          </a:p>
          <a:p>
            <a:endParaRPr lang="en-GB" dirty="0">
              <a:solidFill>
                <a:srgbClr val="B52259"/>
              </a:solidFill>
            </a:endParaRPr>
          </a:p>
          <a:p>
            <a:endParaRPr lang="en-GB" dirty="0">
              <a:solidFill>
                <a:srgbClr val="B52259"/>
              </a:solidFill>
            </a:endParaRPr>
          </a:p>
          <a:p>
            <a:endParaRPr lang="en-GB" dirty="0">
              <a:solidFill>
                <a:srgbClr val="B52259"/>
              </a:solidFill>
            </a:endParaRPr>
          </a:p>
          <a:p>
            <a:r>
              <a:rPr lang="en-GB" dirty="0">
                <a:solidFill>
                  <a:srgbClr val="B52259"/>
                </a:solidFill>
              </a:rPr>
              <a:t>But remember, even healthier ready baby meals may be higher sugar than the homemade equivalent.</a:t>
            </a:r>
          </a:p>
          <a:p>
            <a:r>
              <a:rPr lang="en-GB" dirty="0">
                <a:solidFill>
                  <a:srgbClr val="B52259"/>
                </a:solidFill>
              </a:rPr>
              <a:t>And if you make the meal yourself, you could also save money.</a:t>
            </a:r>
          </a:p>
          <a:p>
            <a:endParaRPr lang="en-GB" dirty="0"/>
          </a:p>
        </p:txBody>
      </p:sp>
      <p:pic>
        <p:nvPicPr>
          <p:cNvPr id="4" name="Picture 3">
            <a:extLst>
              <a:ext uri="{FF2B5EF4-FFF2-40B4-BE49-F238E27FC236}">
                <a16:creationId xmlns:a16="http://schemas.microsoft.com/office/drawing/2014/main" id="{BE8A4610-E475-42BA-9C5B-48C363783536}"/>
              </a:ext>
            </a:extLst>
          </p:cNvPr>
          <p:cNvPicPr>
            <a:picLocks noChangeAspect="1"/>
          </p:cNvPicPr>
          <p:nvPr/>
        </p:nvPicPr>
        <p:blipFill>
          <a:blip r:embed="rId2"/>
          <a:stretch>
            <a:fillRect/>
          </a:stretch>
        </p:blipFill>
        <p:spPr>
          <a:xfrm>
            <a:off x="368969" y="2754344"/>
            <a:ext cx="6218237" cy="1817878"/>
          </a:xfrm>
          <a:prstGeom prst="rect">
            <a:avLst/>
          </a:prstGeom>
        </p:spPr>
      </p:pic>
      <p:pic>
        <p:nvPicPr>
          <p:cNvPr id="5" name="Picture 4">
            <a:extLst>
              <a:ext uri="{FF2B5EF4-FFF2-40B4-BE49-F238E27FC236}">
                <a16:creationId xmlns:a16="http://schemas.microsoft.com/office/drawing/2014/main" id="{C0F30544-696B-4E68-A8BC-1902696C3B2C}"/>
              </a:ext>
            </a:extLst>
          </p:cNvPr>
          <p:cNvPicPr>
            <a:picLocks noChangeAspect="1"/>
          </p:cNvPicPr>
          <p:nvPr/>
        </p:nvPicPr>
        <p:blipFill>
          <a:blip r:embed="rId3"/>
          <a:stretch>
            <a:fillRect/>
          </a:stretch>
        </p:blipFill>
        <p:spPr>
          <a:xfrm>
            <a:off x="7766137" y="2754344"/>
            <a:ext cx="2763866" cy="1654818"/>
          </a:xfrm>
          <a:prstGeom prst="rect">
            <a:avLst/>
          </a:prstGeom>
        </p:spPr>
      </p:pic>
    </p:spTree>
    <p:extLst>
      <p:ext uri="{BB962C8B-B14F-4D97-AF65-F5344CB8AC3E}">
        <p14:creationId xmlns:p14="http://schemas.microsoft.com/office/powerpoint/2010/main" val="31105235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Bottles, Cups and Dummies </a:t>
            </a:r>
          </a:p>
        </p:txBody>
      </p:sp>
      <p:sp>
        <p:nvSpPr>
          <p:cNvPr id="3" name="Content Placeholder 2"/>
          <p:cNvSpPr>
            <a:spLocks noGrp="1"/>
          </p:cNvSpPr>
          <p:nvPr>
            <p:ph idx="1"/>
          </p:nvPr>
        </p:nvSpPr>
        <p:spPr>
          <a:xfrm>
            <a:off x="1894521" y="1313143"/>
            <a:ext cx="8467752" cy="4541283"/>
          </a:xfrm>
        </p:spPr>
        <p:txBody>
          <a:bodyPr/>
          <a:lstStyle/>
          <a:p>
            <a:pPr marL="311010" indent="-311010"/>
            <a:r>
              <a:rPr lang="en-GB" sz="2000" dirty="0">
                <a:solidFill>
                  <a:srgbClr val="B52259"/>
                </a:solidFill>
                <a:latin typeface="Avenir Book" panose="02000503020000020003"/>
              </a:rPr>
              <a:t>Once your child is 1 year old, drinking from a bottle should be discouraged, introduce your baby to drinking from a beaker from around 6 months.</a:t>
            </a:r>
          </a:p>
          <a:p>
            <a:pPr marL="311010" indent="-311010"/>
            <a:endParaRPr lang="en-GB" sz="2000" dirty="0">
              <a:solidFill>
                <a:srgbClr val="B52259"/>
              </a:solidFill>
              <a:latin typeface="Avenir Book" panose="02000503020000020003"/>
            </a:endParaRPr>
          </a:p>
          <a:p>
            <a:pPr marL="311010" indent="-311010"/>
            <a:r>
              <a:rPr lang="en-GB" sz="2000" dirty="0">
                <a:solidFill>
                  <a:srgbClr val="B52259"/>
                </a:solidFill>
                <a:latin typeface="Avenir Book" panose="02000503020000020003"/>
              </a:rPr>
              <a:t>Teats encourage children to suck for long periods of time, meaning the drinks that cause tooth decay stay in contact with your child's teeth for a long time.</a:t>
            </a:r>
          </a:p>
          <a:p>
            <a:pPr marL="311010" indent="-311010"/>
            <a:endParaRPr lang="en-GB" sz="2000" dirty="0">
              <a:solidFill>
                <a:srgbClr val="B52259"/>
              </a:solidFill>
              <a:latin typeface="Avenir Book" panose="02000503020000020003"/>
            </a:endParaRPr>
          </a:p>
          <a:p>
            <a:pPr marL="311010" indent="-311010"/>
            <a:r>
              <a:rPr lang="en-GB" sz="2000" dirty="0">
                <a:solidFill>
                  <a:srgbClr val="B52259"/>
                </a:solidFill>
                <a:latin typeface="Avenir Book" panose="02000503020000020003"/>
              </a:rPr>
              <a:t>A beaker with a free-flow lid (without a non-spill valve) is better than a bottle or beaker with a teat as it will help your baby to learn how to sip rather than suck which is better for their teeth.</a:t>
            </a:r>
          </a:p>
          <a:p>
            <a:pPr marL="311010" indent="-311010"/>
            <a:endParaRPr lang="en-GB" sz="2000" dirty="0">
              <a:solidFill>
                <a:srgbClr val="B52259"/>
              </a:solidFill>
              <a:latin typeface="Avenir Book" panose="02000503020000020003"/>
            </a:endParaRPr>
          </a:p>
          <a:p>
            <a:pPr marL="311010" indent="-311010"/>
            <a:r>
              <a:rPr lang="en-GB" sz="2000" dirty="0">
                <a:solidFill>
                  <a:srgbClr val="B52259"/>
                </a:solidFill>
                <a:latin typeface="Avenir Book" panose="02000503020000020003"/>
              </a:rPr>
              <a:t>As soon as your child is ready, encourage them to move from a lidded beaker to drinking from an open cup.</a:t>
            </a:r>
          </a:p>
          <a:p>
            <a:pPr marL="311010" indent="-311010"/>
            <a:endParaRPr lang="en-GB" sz="2000" dirty="0">
              <a:solidFill>
                <a:srgbClr val="B52259"/>
              </a:solidFill>
              <a:latin typeface="Avenir Book" panose="02000503020000020003"/>
            </a:endParaRPr>
          </a:p>
          <a:p>
            <a:endParaRPr lang="en-GB" dirty="0">
              <a:solidFill>
                <a:srgbClr val="82C0D2"/>
              </a:solidFill>
            </a:endParaRPr>
          </a:p>
        </p:txBody>
      </p:sp>
      <p:sp>
        <p:nvSpPr>
          <p:cNvPr id="4" name="Slide Number Placeholder 3"/>
          <p:cNvSpPr>
            <a:spLocks noGrp="1"/>
          </p:cNvSpPr>
          <p:nvPr>
            <p:ph type="sldNum" sz="quarter" idx="12"/>
          </p:nvPr>
        </p:nvSpPr>
        <p:spPr/>
        <p:txBody>
          <a:bodyPr/>
          <a:lstStyle/>
          <a:p>
            <a:fld id="{EB0F7010-E999-4FC2-AE85-B5FFBD58F110}" type="slidenum">
              <a:rPr lang="en-GB" smtClean="0"/>
              <a:pPr/>
              <a:t>15</a:t>
            </a:fld>
            <a:endParaRPr lang="en-GB"/>
          </a:p>
        </p:txBody>
      </p:sp>
    </p:spTree>
    <p:extLst>
      <p:ext uri="{BB962C8B-B14F-4D97-AF65-F5344CB8AC3E}">
        <p14:creationId xmlns:p14="http://schemas.microsoft.com/office/powerpoint/2010/main" val="19985643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Examples of free flow beakers </a:t>
            </a:r>
          </a:p>
        </p:txBody>
      </p:sp>
      <p:sp>
        <p:nvSpPr>
          <p:cNvPr id="4" name="Slide Number Placeholder 3"/>
          <p:cNvSpPr>
            <a:spLocks noGrp="1"/>
          </p:cNvSpPr>
          <p:nvPr>
            <p:ph type="sldNum" sz="quarter" idx="12"/>
          </p:nvPr>
        </p:nvSpPr>
        <p:spPr/>
        <p:txBody>
          <a:bodyPr/>
          <a:lstStyle/>
          <a:p>
            <a:fld id="{EB0F7010-E999-4FC2-AE85-B5FFBD58F110}" type="slidenum">
              <a:rPr lang="en-GB" smtClean="0"/>
              <a:pPr/>
              <a:t>16</a:t>
            </a:fld>
            <a:endParaRPr lang="en-GB"/>
          </a:p>
        </p:txBody>
      </p:sp>
      <p:pic>
        <p:nvPicPr>
          <p:cNvPr id="5" name="Content Placeholder 4" descr="Munchkin Miracle 360 Degree Trainer Cup, 7 oz/207 ml, Blue: Amazon ...">
            <a:hlinkClick r:id="rId2" tgtFrame="&quot;_blank&quot;"/>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816770" y="2489682"/>
            <a:ext cx="2376692" cy="2759935"/>
          </a:xfrm>
          <a:prstGeom prst="rect">
            <a:avLst/>
          </a:prstGeom>
          <a:noFill/>
          <a:ln>
            <a:noFill/>
          </a:ln>
        </p:spPr>
      </p:pic>
      <p:pic>
        <p:nvPicPr>
          <p:cNvPr id="7" name="Picture 6"/>
          <p:cNvPicPr>
            <a:picLocks noChangeAspect="1"/>
          </p:cNvPicPr>
          <p:nvPr/>
        </p:nvPicPr>
        <p:blipFill>
          <a:blip r:embed="rId4"/>
          <a:stretch>
            <a:fillRect/>
          </a:stretch>
        </p:blipFill>
        <p:spPr>
          <a:xfrm>
            <a:off x="4646018" y="2551385"/>
            <a:ext cx="2742300" cy="2497181"/>
          </a:xfrm>
          <a:prstGeom prst="rect">
            <a:avLst/>
          </a:prstGeom>
        </p:spPr>
      </p:pic>
      <p:pic>
        <p:nvPicPr>
          <p:cNvPr id="8" name="Picture 7"/>
          <p:cNvPicPr>
            <a:picLocks noChangeAspect="1"/>
          </p:cNvPicPr>
          <p:nvPr/>
        </p:nvPicPr>
        <p:blipFill>
          <a:blip r:embed="rId5"/>
          <a:stretch>
            <a:fillRect/>
          </a:stretch>
        </p:blipFill>
        <p:spPr>
          <a:xfrm>
            <a:off x="7388317" y="1518098"/>
            <a:ext cx="3638166" cy="4213469"/>
          </a:xfrm>
          <a:prstGeom prst="rect">
            <a:avLst/>
          </a:prstGeom>
        </p:spPr>
      </p:pic>
    </p:spTree>
    <p:extLst>
      <p:ext uri="{BB962C8B-B14F-4D97-AF65-F5344CB8AC3E}">
        <p14:creationId xmlns:p14="http://schemas.microsoft.com/office/powerpoint/2010/main" val="13330204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                             Dummies</a:t>
            </a:r>
          </a:p>
        </p:txBody>
      </p:sp>
      <p:sp>
        <p:nvSpPr>
          <p:cNvPr id="3" name="Content Placeholder 2"/>
          <p:cNvSpPr>
            <a:spLocks noGrp="1"/>
          </p:cNvSpPr>
          <p:nvPr>
            <p:ph idx="1"/>
          </p:nvPr>
        </p:nvSpPr>
        <p:spPr>
          <a:xfrm>
            <a:off x="1894521" y="1324662"/>
            <a:ext cx="8360118" cy="3600420"/>
          </a:xfrm>
        </p:spPr>
        <p:txBody>
          <a:bodyPr/>
          <a:lstStyle/>
          <a:p>
            <a:pPr marL="311010" indent="-311010"/>
            <a:r>
              <a:rPr lang="en-GB" sz="2000" dirty="0">
                <a:solidFill>
                  <a:srgbClr val="B52259"/>
                </a:solidFill>
                <a:latin typeface="Avenir Book" panose="02000503020000020003"/>
              </a:rPr>
              <a:t>Try to use a dummy for short periods of time and discourage continual sucking. Do not dip a dummy in sweet foods and drinks, such as syrups, jams or fruit juice as this can cause tooth decay.</a:t>
            </a:r>
          </a:p>
          <a:p>
            <a:pPr marL="311010" indent="-311010"/>
            <a:r>
              <a:rPr lang="en-GB" sz="2000" dirty="0">
                <a:solidFill>
                  <a:srgbClr val="B52259"/>
                </a:solidFill>
                <a:latin typeface="Avenir Book" panose="02000503020000020003"/>
              </a:rPr>
              <a:t> Your child should stop having a dummy or reduce the amount of time they have it by the age of 1.</a:t>
            </a:r>
          </a:p>
          <a:p>
            <a:pPr marL="311010" indent="-311010"/>
            <a:r>
              <a:rPr lang="en-GB" sz="2000" dirty="0">
                <a:solidFill>
                  <a:srgbClr val="B52259"/>
                </a:solidFill>
                <a:latin typeface="Avenir Book" panose="02000503020000020003"/>
              </a:rPr>
              <a:t>The Main reasons for this are:</a:t>
            </a:r>
          </a:p>
          <a:p>
            <a:pPr marL="414680" indent="-414680">
              <a:buFont typeface="+mj-lt"/>
              <a:buAutoNum type="arabicPeriod"/>
            </a:pPr>
            <a:r>
              <a:rPr lang="en-GB" sz="2000" dirty="0">
                <a:solidFill>
                  <a:srgbClr val="B52259"/>
                </a:solidFill>
                <a:latin typeface="Avenir Book" panose="02000503020000020003"/>
              </a:rPr>
              <a:t>Continual use of a dummy in a child's mouth may prevent them from making speech sounds and tongue movements.</a:t>
            </a:r>
          </a:p>
          <a:p>
            <a:pPr marL="414680" indent="-414680">
              <a:buFont typeface="+mj-lt"/>
              <a:buAutoNum type="arabicPeriod"/>
            </a:pPr>
            <a:r>
              <a:rPr lang="en-GB" sz="2000" dirty="0">
                <a:solidFill>
                  <a:srgbClr val="B52259"/>
                </a:solidFill>
                <a:latin typeface="Avenir Book" panose="02000503020000020003"/>
              </a:rPr>
              <a:t>Teeth may become pushed out of place and affect the alignment of them due to long term use of a dummy. </a:t>
            </a:r>
          </a:p>
          <a:p>
            <a:pPr marL="259175" indent="-259175"/>
            <a:endParaRPr lang="en-GB" dirty="0"/>
          </a:p>
        </p:txBody>
      </p:sp>
      <p:sp>
        <p:nvSpPr>
          <p:cNvPr id="4" name="Slide Number Placeholder 3"/>
          <p:cNvSpPr>
            <a:spLocks noGrp="1"/>
          </p:cNvSpPr>
          <p:nvPr>
            <p:ph type="sldNum" sz="quarter" idx="12"/>
          </p:nvPr>
        </p:nvSpPr>
        <p:spPr/>
        <p:txBody>
          <a:bodyPr/>
          <a:lstStyle/>
          <a:p>
            <a:fld id="{EB0F7010-E999-4FC2-AE85-B5FFBD58F110}" type="slidenum">
              <a:rPr lang="en-GB" smtClean="0"/>
              <a:pPr/>
              <a:t>17</a:t>
            </a:fld>
            <a:endParaRPr lang="en-GB"/>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6736" y="4799736"/>
            <a:ext cx="1257406" cy="1257406"/>
          </a:xfrm>
          <a:prstGeom prst="rect">
            <a:avLst/>
          </a:prstGeom>
        </p:spPr>
      </p:pic>
    </p:spTree>
    <p:extLst>
      <p:ext uri="{BB962C8B-B14F-4D97-AF65-F5344CB8AC3E}">
        <p14:creationId xmlns:p14="http://schemas.microsoft.com/office/powerpoint/2010/main" val="16107455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Final Message</a:t>
            </a:r>
          </a:p>
        </p:txBody>
      </p:sp>
      <p:sp>
        <p:nvSpPr>
          <p:cNvPr id="3" name="Content Placeholder 2"/>
          <p:cNvSpPr>
            <a:spLocks noGrp="1"/>
          </p:cNvSpPr>
          <p:nvPr>
            <p:ph idx="1"/>
          </p:nvPr>
        </p:nvSpPr>
        <p:spPr>
          <a:xfrm>
            <a:off x="1894521" y="1592001"/>
            <a:ext cx="8467752" cy="4262424"/>
          </a:xfrm>
        </p:spPr>
        <p:txBody>
          <a:bodyPr/>
          <a:lstStyle/>
          <a:p>
            <a:r>
              <a:rPr lang="en-GB" sz="2540" dirty="0">
                <a:solidFill>
                  <a:schemeClr val="accent2"/>
                </a:solidFill>
              </a:rPr>
              <a:t>The good news is that tooth decay is largely preventable.</a:t>
            </a:r>
          </a:p>
          <a:p>
            <a:r>
              <a:rPr lang="en-GB" sz="2540" dirty="0">
                <a:solidFill>
                  <a:schemeClr val="accent2"/>
                </a:solidFill>
              </a:rPr>
              <a:t>The three important measures are:</a:t>
            </a:r>
          </a:p>
          <a:p>
            <a:pPr marL="414680" indent="-414680"/>
            <a:r>
              <a:rPr lang="en-GB" sz="2540" dirty="0">
                <a:solidFill>
                  <a:schemeClr val="accent2"/>
                </a:solidFill>
              </a:rPr>
              <a:t>Brush your baby and toddler’s teeth at bedtime and one other time a day with fluoride toothpaste.</a:t>
            </a:r>
          </a:p>
          <a:p>
            <a:pPr marL="414680" indent="-414680"/>
            <a:r>
              <a:rPr lang="en-GB" sz="2540" dirty="0">
                <a:solidFill>
                  <a:schemeClr val="accent2"/>
                </a:solidFill>
              </a:rPr>
              <a:t>Reduce the amount of sugar in meals, snacks and drinks.</a:t>
            </a:r>
          </a:p>
          <a:p>
            <a:pPr marL="414680" indent="-414680"/>
            <a:r>
              <a:rPr lang="en-GB" sz="2540" dirty="0">
                <a:solidFill>
                  <a:schemeClr val="accent2"/>
                </a:solidFill>
              </a:rPr>
              <a:t>Visit the Dentist when baby’s first tooth appears and regularly afterwards.</a:t>
            </a:r>
          </a:p>
        </p:txBody>
      </p:sp>
      <p:sp>
        <p:nvSpPr>
          <p:cNvPr id="4" name="Slide Number Placeholder 3"/>
          <p:cNvSpPr>
            <a:spLocks noGrp="1"/>
          </p:cNvSpPr>
          <p:nvPr>
            <p:ph type="sldNum" sz="quarter" idx="12"/>
          </p:nvPr>
        </p:nvSpPr>
        <p:spPr/>
        <p:txBody>
          <a:bodyPr/>
          <a:lstStyle/>
          <a:p>
            <a:fld id="{EB0F7010-E999-4FC2-AE85-B5FFBD58F110}" type="slidenum">
              <a:rPr lang="en-GB" smtClean="0"/>
              <a:pPr/>
              <a:t>18</a:t>
            </a:fld>
            <a:endParaRPr lang="en-GB"/>
          </a:p>
        </p:txBody>
      </p:sp>
    </p:spTree>
    <p:extLst>
      <p:ext uri="{BB962C8B-B14F-4D97-AF65-F5344CB8AC3E}">
        <p14:creationId xmlns:p14="http://schemas.microsoft.com/office/powerpoint/2010/main" val="7519775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4521" y="683792"/>
            <a:ext cx="8467752" cy="547280"/>
          </a:xfrm>
        </p:spPr>
        <p:txBody>
          <a:bodyPr>
            <a:normAutofit fontScale="90000"/>
          </a:bodyPr>
          <a:lstStyle/>
          <a:p>
            <a:pPr algn="ctr"/>
            <a:r>
              <a:rPr lang="en-GB" dirty="0"/>
              <a:t>Useful Links</a:t>
            </a:r>
          </a:p>
        </p:txBody>
      </p:sp>
      <p:sp>
        <p:nvSpPr>
          <p:cNvPr id="3" name="Content Placeholder 2"/>
          <p:cNvSpPr>
            <a:spLocks noGrp="1"/>
          </p:cNvSpPr>
          <p:nvPr>
            <p:ph idx="1"/>
          </p:nvPr>
        </p:nvSpPr>
        <p:spPr>
          <a:xfrm>
            <a:off x="1957875" y="1231072"/>
            <a:ext cx="8467752" cy="4623354"/>
          </a:xfrm>
        </p:spPr>
        <p:txBody>
          <a:bodyPr/>
          <a:lstStyle/>
          <a:p>
            <a:r>
              <a:rPr lang="en-GB" sz="2177" dirty="0">
                <a:solidFill>
                  <a:schemeClr val="accent2"/>
                </a:solidFill>
                <a:hlinkClick r:id="rId2"/>
              </a:rPr>
              <a:t>https://www.nhs.uk/conditions/pregnancy-and-baby/looking-after-your-infants-teeth/</a:t>
            </a:r>
            <a:r>
              <a:rPr lang="en-GB" sz="2177" dirty="0">
                <a:solidFill>
                  <a:schemeClr val="accent2"/>
                </a:solidFill>
              </a:rPr>
              <a:t> </a:t>
            </a:r>
          </a:p>
          <a:p>
            <a:r>
              <a:rPr lang="en-GB" sz="2177" dirty="0">
                <a:solidFill>
                  <a:schemeClr val="accent2"/>
                </a:solidFill>
                <a:hlinkClick r:id="rId3"/>
              </a:rPr>
              <a:t>https://www.nhs.uk/live-well/healthy-body/taking-care-of-childrens-teeth/</a:t>
            </a:r>
            <a:r>
              <a:rPr lang="en-GB" sz="2177" dirty="0">
                <a:solidFill>
                  <a:schemeClr val="accent2"/>
                </a:solidFill>
              </a:rPr>
              <a:t>  </a:t>
            </a:r>
          </a:p>
          <a:p>
            <a:r>
              <a:rPr lang="en-GB" sz="2177" dirty="0">
                <a:solidFill>
                  <a:schemeClr val="accent2"/>
                </a:solidFill>
                <a:hlinkClick r:id="rId4"/>
              </a:rPr>
              <a:t>https://www.nhs.uk/start4life/</a:t>
            </a:r>
            <a:r>
              <a:rPr lang="en-GB" sz="2177" dirty="0">
                <a:solidFill>
                  <a:schemeClr val="accent2"/>
                </a:solidFill>
              </a:rPr>
              <a:t>  </a:t>
            </a:r>
          </a:p>
          <a:p>
            <a:r>
              <a:rPr lang="en-GB" sz="2177" dirty="0">
                <a:solidFill>
                  <a:schemeClr val="accent2"/>
                </a:solidFill>
                <a:hlinkClick r:id="rId5"/>
              </a:rPr>
              <a:t>https://www.nhs.uk/change4life/food-facts/sugar/sugar-swaps-for-kids</a:t>
            </a:r>
            <a:r>
              <a:rPr lang="en-GB" sz="2177" dirty="0">
                <a:solidFill>
                  <a:schemeClr val="accent2"/>
                </a:solidFill>
              </a:rPr>
              <a:t>  </a:t>
            </a:r>
          </a:p>
          <a:p>
            <a:r>
              <a:rPr lang="en-GB" sz="2177" dirty="0">
                <a:solidFill>
                  <a:schemeClr val="accent2"/>
                </a:solidFill>
                <a:hlinkClick r:id="rId6"/>
              </a:rPr>
              <a:t>www.firststepsnutrition.org</a:t>
            </a:r>
            <a:r>
              <a:rPr lang="en-GB" sz="2177" dirty="0">
                <a:solidFill>
                  <a:schemeClr val="accent2"/>
                </a:solidFill>
              </a:rPr>
              <a:t> </a:t>
            </a:r>
            <a:endParaRPr lang="en-GB" sz="2177" dirty="0">
              <a:solidFill>
                <a:srgbClr val="82C0D2"/>
              </a:solidFill>
            </a:endParaRPr>
          </a:p>
          <a:p>
            <a:r>
              <a:rPr lang="en-GB" sz="2177" dirty="0">
                <a:solidFill>
                  <a:srgbClr val="B52259"/>
                </a:solidFill>
              </a:rPr>
              <a:t>To find an NHS dentist visit NHS Choices: </a:t>
            </a:r>
            <a:r>
              <a:rPr lang="en-GB" sz="2177" dirty="0">
                <a:solidFill>
                  <a:schemeClr val="accent2"/>
                </a:solidFill>
                <a:hlinkClick r:id="rId7"/>
              </a:rPr>
              <a:t>www.nhs.uk/NHSEngland/AboutNHSservices/dentists/Pages/find-an-NHS-dentist.aspx</a:t>
            </a:r>
            <a:r>
              <a:rPr lang="en-GB" sz="2177" dirty="0">
                <a:solidFill>
                  <a:schemeClr val="accent2"/>
                </a:solidFill>
              </a:rPr>
              <a:t> </a:t>
            </a:r>
          </a:p>
          <a:p>
            <a:r>
              <a:rPr lang="en-GB" sz="2177" b="1" dirty="0">
                <a:solidFill>
                  <a:srgbClr val="B52259"/>
                </a:solidFill>
              </a:rPr>
              <a:t>Call our SPA for advice on</a:t>
            </a:r>
            <a:r>
              <a:rPr lang="en-GB" sz="2177" b="1">
                <a:solidFill>
                  <a:srgbClr val="B52259"/>
                </a:solidFill>
              </a:rPr>
              <a:t>: 0300 2470090</a:t>
            </a:r>
            <a:endParaRPr lang="en-GB" sz="2177" b="1" dirty="0">
              <a:solidFill>
                <a:srgbClr val="B52259"/>
              </a:solidFill>
            </a:endParaRPr>
          </a:p>
        </p:txBody>
      </p:sp>
      <p:sp>
        <p:nvSpPr>
          <p:cNvPr id="4" name="Slide Number Placeholder 3"/>
          <p:cNvSpPr>
            <a:spLocks noGrp="1"/>
          </p:cNvSpPr>
          <p:nvPr>
            <p:ph type="sldNum" sz="quarter" idx="12"/>
          </p:nvPr>
        </p:nvSpPr>
        <p:spPr/>
        <p:txBody>
          <a:bodyPr/>
          <a:lstStyle/>
          <a:p>
            <a:fld id="{EB0F7010-E999-4FC2-AE85-B5FFBD58F110}" type="slidenum">
              <a:rPr lang="en-GB" smtClean="0"/>
              <a:pPr/>
              <a:t>19</a:t>
            </a:fld>
            <a:endParaRPr lang="en-GB"/>
          </a:p>
        </p:txBody>
      </p:sp>
    </p:spTree>
    <p:extLst>
      <p:ext uri="{BB962C8B-B14F-4D97-AF65-F5344CB8AC3E}">
        <p14:creationId xmlns:p14="http://schemas.microsoft.com/office/powerpoint/2010/main" val="2531831896"/>
      </p:ext>
    </p:extLst>
  </p:cSld>
  <p:clrMapOvr>
    <a:masterClrMapping/>
  </p:clrMapOvr>
</p:sld>
</file>

<file path=ppt/theme/theme1.xml><?xml version="1.0" encoding="utf-8"?>
<a:theme xmlns:a="http://schemas.openxmlformats.org/drawingml/2006/main" name="HCRG_Colour">
  <a:themeElements>
    <a:clrScheme name="HCRG">
      <a:dk1>
        <a:srgbClr val="3C3C3B"/>
      </a:dk1>
      <a:lt1>
        <a:srgbClr val="FFFFFF"/>
      </a:lt1>
      <a:dk2>
        <a:srgbClr val="44546A"/>
      </a:dk2>
      <a:lt2>
        <a:srgbClr val="E7E6E6"/>
      </a:lt2>
      <a:accent1>
        <a:srgbClr val="B52059"/>
      </a:accent1>
      <a:accent2>
        <a:srgbClr val="882038"/>
      </a:accent2>
      <a:accent3>
        <a:srgbClr val="282F38"/>
      </a:accent3>
      <a:accent4>
        <a:srgbClr val="2E4E9C"/>
      </a:accent4>
      <a:accent5>
        <a:srgbClr val="F39204"/>
      </a:accent5>
      <a:accent6>
        <a:srgbClr val="B7202C"/>
      </a:accent6>
      <a:hlink>
        <a:srgbClr val="B52059"/>
      </a:hlink>
      <a:folHlink>
        <a:srgbClr val="B52059"/>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CRG_PP_Template_Corporate_V2" id="{6FCAF876-5285-1343-9ED7-6CC5BF218C1D}" vid="{58862C84-8E95-0A46-8D92-8A16B0609431}"/>
    </a:ext>
  </a:extLst>
</a:theme>
</file>

<file path=ppt/theme/theme2.xml><?xml version="1.0" encoding="utf-8"?>
<a:theme xmlns:a="http://schemas.openxmlformats.org/drawingml/2006/main" name="TEMPLATE_Virgin_Care_powerpoint">
  <a:themeElements>
    <a:clrScheme name="VC_Colours">
      <a:dk1>
        <a:sysClr val="windowText" lastClr="000000"/>
      </a:dk1>
      <a:lt1>
        <a:sysClr val="window" lastClr="FFFFFF"/>
      </a:lt1>
      <a:dk2>
        <a:srgbClr val="1F497D"/>
      </a:dk2>
      <a:lt2>
        <a:srgbClr val="EEECE1"/>
      </a:lt2>
      <a:accent1>
        <a:srgbClr val="ED1A37"/>
      </a:accent1>
      <a:accent2>
        <a:srgbClr val="82C0D2"/>
      </a:accent2>
      <a:accent3>
        <a:srgbClr val="808285"/>
      </a:accent3>
      <a:accent4>
        <a:srgbClr val="CF8447"/>
      </a:accent4>
      <a:accent5>
        <a:srgbClr val="B9B7AF"/>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err="1" smtClean="0">
            <a:solidFill>
              <a:srgbClr val="808285"/>
            </a:solidFill>
          </a:defRPr>
        </a:defPPr>
      </a:lst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876C9F910FED8498A2D61A97CE2412D" ma:contentTypeVersion="13" ma:contentTypeDescription="Create a new document." ma:contentTypeScope="" ma:versionID="fc91608294c2262a89ff8d010ae07037">
  <xsd:schema xmlns:xsd="http://www.w3.org/2001/XMLSchema" xmlns:xs="http://www.w3.org/2001/XMLSchema" xmlns:p="http://schemas.microsoft.com/office/2006/metadata/properties" xmlns:ns2="84753cb1-c428-48d8-a8c5-d0f3c439875e" xmlns:ns3="6acc6900-8613-4e2c-a36c-8c15fca13887" targetNamespace="http://schemas.microsoft.com/office/2006/metadata/properties" ma:root="true" ma:fieldsID="a9116360ca4e03992605d60193a13d36" ns2:_="" ns3:_="">
    <xsd:import namespace="84753cb1-c428-48d8-a8c5-d0f3c439875e"/>
    <xsd:import namespace="6acc6900-8613-4e2c-a36c-8c15fca1388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3:SharedWithUsers" minOccurs="0"/>
                <xsd:element ref="ns3:SharedWithDetails" minOccurs="0"/>
                <xsd:element ref="ns2:MediaServiceOCR" minOccurs="0"/>
                <xsd:element ref="ns2:MediaServiceLocation" minOccurs="0"/>
                <xsd:element ref="ns2:MediaServiceEventHashCode" minOccurs="0"/>
                <xsd:element ref="ns2:MediaServiceGenerationTime" minOccurs="0"/>
                <xsd:element ref="ns2:MediaServiceAutoKeyPoints" minOccurs="0"/>
                <xsd:element ref="ns2:MediaServiceKeyPoint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753cb1-c428-48d8-a8c5-d0f3c439875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acc6900-8613-4e2c-a36c-8c15fca1388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FEFAD29-A518-46BB-8140-19EDF103F6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4753cb1-c428-48d8-a8c5-d0f3c439875e"/>
    <ds:schemaRef ds:uri="6acc6900-8613-4e2c-a36c-8c15fca138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77C930F-AE6A-43DE-BC94-55CFDCAA89AF}">
  <ds:schemaRefs>
    <ds:schemaRef ds:uri="http://www.w3.org/XML/1998/namespace"/>
    <ds:schemaRef ds:uri="84753cb1-c428-48d8-a8c5-d0f3c439875e"/>
    <ds:schemaRef ds:uri="http://purl.org/dc/elements/1.1/"/>
    <ds:schemaRef ds:uri="http://purl.org/dc/dcmitype/"/>
    <ds:schemaRef ds:uri="http://schemas.microsoft.com/office/infopath/2007/PartnerControls"/>
    <ds:schemaRef ds:uri="http://schemas.openxmlformats.org/package/2006/metadata/core-properties"/>
    <ds:schemaRef ds:uri="http://schemas.microsoft.com/office/2006/documentManagement/types"/>
    <ds:schemaRef ds:uri="6acc6900-8613-4e2c-a36c-8c15fca13887"/>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0D6C2A8F-CBB6-4454-8391-435AB22CCB6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HCRG Care Group Powerpoint Template</Template>
  <TotalTime>201</TotalTime>
  <Words>1418</Words>
  <Application>Microsoft Macintosh PowerPoint</Application>
  <PresentationFormat>Widescreen</PresentationFormat>
  <Paragraphs>122</Paragraphs>
  <Slides>19</Slides>
  <Notes>0</Notes>
  <HiddenSlides>0</HiddenSlides>
  <MMClips>1</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19</vt:i4>
      </vt:variant>
    </vt:vector>
  </HeadingPairs>
  <TitlesOfParts>
    <vt:vector size="26" baseType="lpstr">
      <vt:lpstr>Arial</vt:lpstr>
      <vt:lpstr>Avenir Book</vt:lpstr>
      <vt:lpstr>Avenir Heavy</vt:lpstr>
      <vt:lpstr>Calibri</vt:lpstr>
      <vt:lpstr>GE Inspira</vt:lpstr>
      <vt:lpstr>HCRG_Colour</vt:lpstr>
      <vt:lpstr>TEMPLATE_Virgin_Care_powerpoint</vt:lpstr>
      <vt:lpstr>PowerPoint Presentation</vt:lpstr>
      <vt:lpstr>Programme</vt:lpstr>
      <vt:lpstr>Kind permission for use from the  GWH NHS Foundation Trust oral health promotion team </vt:lpstr>
      <vt:lpstr>Teething</vt:lpstr>
      <vt:lpstr>Tooth eruption chart</vt:lpstr>
      <vt:lpstr>Ways to ease teething pains </vt:lpstr>
      <vt:lpstr>Brushing your child’s teeth</vt:lpstr>
      <vt:lpstr>How to brush your child’s teeth: </vt:lpstr>
      <vt:lpstr>Top tips for tooth brushing:  </vt:lpstr>
      <vt:lpstr>What is tooth Decay?</vt:lpstr>
      <vt:lpstr>Visiting the Dentist</vt:lpstr>
      <vt:lpstr>Healthy foods</vt:lpstr>
      <vt:lpstr>Tooth-friendly ideas for snacks from 12 Months onwards</vt:lpstr>
      <vt:lpstr>Added sugar</vt:lpstr>
      <vt:lpstr>Bottles, Cups and Dummies </vt:lpstr>
      <vt:lpstr>Examples of free flow beakers </vt:lpstr>
      <vt:lpstr>                             Dummies</vt:lpstr>
      <vt:lpstr>Final Message</vt:lpstr>
      <vt:lpstr>Useful Links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goes here</dc:title>
  <dc:creator>Pippa Sparks (Wiltshire)</dc:creator>
  <cp:lastModifiedBy>Amber Reid</cp:lastModifiedBy>
  <cp:revision>11</cp:revision>
  <dcterms:created xsi:type="dcterms:W3CDTF">2021-12-24T10:37:52Z</dcterms:created>
  <dcterms:modified xsi:type="dcterms:W3CDTF">2025-08-09T09:51:00Z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0x0101001876C9F910FED8498A2D61A97CE2412D</vt:lpwstr>
  </property>
</Properties>
</file>